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13"/>
  </p:notesMasterIdLst>
  <p:handoutMasterIdLst>
    <p:handoutMasterId r:id="rId14"/>
  </p:handoutMasterIdLst>
  <p:sldIdLst>
    <p:sldId id="343" r:id="rId6"/>
    <p:sldId id="298" r:id="rId7"/>
    <p:sldId id="318" r:id="rId8"/>
    <p:sldId id="345" r:id="rId9"/>
    <p:sldId id="333" r:id="rId10"/>
    <p:sldId id="262" r:id="rId11"/>
    <p:sldId id="34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9DCD0B-3B59-E30F-25BE-077FB788FC5F}" name="Rebecca" initials="R" userId="S::beccy.rushton@cambridgeinternational.org::5da41865-7dbb-4b23-af4d-ef034ccc78b8" providerId="AD"/>
  <p188:author id="{5C4A6CEA-96A4-BBC8-4A4E-787900810344}" name="Beccy Rushton" initials="BR" userId="S::beccy.rushton@cambridgeinternational.org::238d138b-7b3e-44e9-851b-f70e09838bc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FDF5"/>
    <a:srgbClr val="FACB2E"/>
    <a:srgbClr val="CC59AA"/>
    <a:srgbClr val="00BDB6"/>
    <a:srgbClr val="5E0A4F"/>
    <a:srgbClr val="CC59B0"/>
    <a:srgbClr val="F9DC4E"/>
    <a:srgbClr val="C9C9C9"/>
    <a:srgbClr val="BABABA"/>
    <a:srgbClr val="ADAD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D94F7D-652C-4C32-90A8-942F93FDE3D8}" v="12" dt="2026-06-16T12:14:25.8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996" y="66"/>
      </p:cViewPr>
      <p:guideLst/>
    </p:cSldViewPr>
  </p:slideViewPr>
  <p:notesTextViewPr>
    <p:cViewPr>
      <p:scale>
        <a:sx n="1" d="1"/>
        <a:sy n="1" d="1"/>
      </p:scale>
      <p:origin x="0" y="0"/>
    </p:cViewPr>
  </p:notesTextViewPr>
  <p:notesViewPr>
    <p:cSldViewPr snapToGrid="0">
      <p:cViewPr>
        <p:scale>
          <a:sx n="1" d="2"/>
          <a:sy n="1" d="2"/>
        </p:scale>
        <p:origin x="4620" y="10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zie Gauntlett" userId="1dc7c36a1b1a647d" providerId="LiveId" clId="{C1DC5315-D282-429F-B35A-871ABF7A65E8}"/>
    <pc:docChg chg="undo custSel addSld delSld modSld sldOrd">
      <pc:chgData name="Lizzie Gauntlett" userId="1dc7c36a1b1a647d" providerId="LiveId" clId="{C1DC5315-D282-429F-B35A-871ABF7A65E8}" dt="2026-06-16T12:17:43.577" v="3265" actId="207"/>
      <pc:docMkLst>
        <pc:docMk/>
      </pc:docMkLst>
      <pc:sldChg chg="modSp add mod">
        <pc:chgData name="Lizzie Gauntlett" userId="1dc7c36a1b1a647d" providerId="LiveId" clId="{C1DC5315-D282-429F-B35A-871ABF7A65E8}" dt="2026-06-16T12:17:43.577" v="3265" actId="207"/>
        <pc:sldMkLst>
          <pc:docMk/>
          <pc:sldMk cId="1537033953" sldId="262"/>
        </pc:sldMkLst>
        <pc:spChg chg="mod">
          <ac:chgData name="Lizzie Gauntlett" userId="1dc7c36a1b1a647d" providerId="LiveId" clId="{C1DC5315-D282-429F-B35A-871ABF7A65E8}" dt="2026-06-16T12:14:37.988" v="2934" actId="20577"/>
          <ac:spMkLst>
            <pc:docMk/>
            <pc:sldMk cId="1537033953" sldId="262"/>
            <ac:spMk id="2" creationId="{340F79B7-7844-A143-9B29-1C3016D34133}"/>
          </ac:spMkLst>
        </pc:spChg>
        <pc:spChg chg="mod">
          <ac:chgData name="Lizzie Gauntlett" userId="1dc7c36a1b1a647d" providerId="LiveId" clId="{C1DC5315-D282-429F-B35A-871ABF7A65E8}" dt="2026-06-16T12:17:43.577" v="3265" actId="207"/>
          <ac:spMkLst>
            <pc:docMk/>
            <pc:sldMk cId="1537033953" sldId="262"/>
            <ac:spMk id="4" creationId="{0E320550-44A7-EE36-A47B-4379AF968CFE}"/>
          </ac:spMkLst>
        </pc:spChg>
        <pc:graphicFrameChg chg="modGraphic">
          <ac:chgData name="Lizzie Gauntlett" userId="1dc7c36a1b1a647d" providerId="LiveId" clId="{C1DC5315-D282-429F-B35A-871ABF7A65E8}" dt="2026-06-16T12:17:37.310" v="3264" actId="20577"/>
          <ac:graphicFrameMkLst>
            <pc:docMk/>
            <pc:sldMk cId="1537033953" sldId="262"/>
            <ac:graphicFrameMk id="7" creationId="{FA28F6FF-4C6B-B748-AC6D-6C29F3B95A10}"/>
          </ac:graphicFrameMkLst>
        </pc:graphicFrameChg>
      </pc:sldChg>
      <pc:sldChg chg="modSp mod">
        <pc:chgData name="Lizzie Gauntlett" userId="1dc7c36a1b1a647d" providerId="LiveId" clId="{C1DC5315-D282-429F-B35A-871ABF7A65E8}" dt="2026-06-16T12:08:21.046" v="2670" actId="313"/>
        <pc:sldMkLst>
          <pc:docMk/>
          <pc:sldMk cId="1677304970" sldId="298"/>
        </pc:sldMkLst>
        <pc:spChg chg="mod">
          <ac:chgData name="Lizzie Gauntlett" userId="1dc7c36a1b1a647d" providerId="LiveId" clId="{C1DC5315-D282-429F-B35A-871ABF7A65E8}" dt="2026-06-16T12:08:21.046" v="2670" actId="313"/>
          <ac:spMkLst>
            <pc:docMk/>
            <pc:sldMk cId="1677304970" sldId="298"/>
            <ac:spMk id="4" creationId="{8A3FCDC3-543C-8905-8EB4-3AC0E32FFFFF}"/>
          </ac:spMkLst>
        </pc:spChg>
      </pc:sldChg>
      <pc:sldChg chg="modSp add mod">
        <pc:chgData name="Lizzie Gauntlett" userId="1dc7c36a1b1a647d" providerId="LiveId" clId="{C1DC5315-D282-429F-B35A-871ABF7A65E8}" dt="2026-06-16T12:09:44.218" v="2734" actId="20577"/>
        <pc:sldMkLst>
          <pc:docMk/>
          <pc:sldMk cId="1800512821" sldId="318"/>
        </pc:sldMkLst>
        <pc:spChg chg="mod">
          <ac:chgData name="Lizzie Gauntlett" userId="1dc7c36a1b1a647d" providerId="LiveId" clId="{C1DC5315-D282-429F-B35A-871ABF7A65E8}" dt="2026-06-16T12:08:53.638" v="2723" actId="20577"/>
          <ac:spMkLst>
            <pc:docMk/>
            <pc:sldMk cId="1800512821" sldId="318"/>
            <ac:spMk id="2" creationId="{929F2BF5-092F-1975-C7A7-4732BBDE15B7}"/>
          </ac:spMkLst>
        </pc:spChg>
        <pc:spChg chg="mod">
          <ac:chgData name="Lizzie Gauntlett" userId="1dc7c36a1b1a647d" providerId="LiveId" clId="{C1DC5315-D282-429F-B35A-871ABF7A65E8}" dt="2026-06-16T12:09:44.218" v="2734" actId="20577"/>
          <ac:spMkLst>
            <pc:docMk/>
            <pc:sldMk cId="1800512821" sldId="318"/>
            <ac:spMk id="3" creationId="{71C1CFD4-2904-39C3-6B35-83381E239497}"/>
          </ac:spMkLst>
        </pc:spChg>
      </pc:sldChg>
      <pc:sldChg chg="del">
        <pc:chgData name="Lizzie Gauntlett" userId="1dc7c36a1b1a647d" providerId="LiveId" clId="{C1DC5315-D282-429F-B35A-871ABF7A65E8}" dt="2026-06-16T12:10:47.916" v="2745" actId="47"/>
        <pc:sldMkLst>
          <pc:docMk/>
          <pc:sldMk cId="2489020089" sldId="322"/>
        </pc:sldMkLst>
      </pc:sldChg>
      <pc:sldChg chg="modSp mod">
        <pc:chgData name="Lizzie Gauntlett" userId="1dc7c36a1b1a647d" providerId="LiveId" clId="{C1DC5315-D282-429F-B35A-871ABF7A65E8}" dt="2026-06-16T12:11:36.621" v="2807" actId="255"/>
        <pc:sldMkLst>
          <pc:docMk/>
          <pc:sldMk cId="1198625482" sldId="333"/>
        </pc:sldMkLst>
        <pc:spChg chg="mod">
          <ac:chgData name="Lizzie Gauntlett" userId="1dc7c36a1b1a647d" providerId="LiveId" clId="{C1DC5315-D282-429F-B35A-871ABF7A65E8}" dt="2026-06-16T12:10:51.955" v="2761" actId="20577"/>
          <ac:spMkLst>
            <pc:docMk/>
            <pc:sldMk cId="1198625482" sldId="333"/>
            <ac:spMk id="3" creationId="{FD4857A8-FEFB-1CE7-3447-A477657416F6}"/>
          </ac:spMkLst>
        </pc:spChg>
        <pc:spChg chg="mod">
          <ac:chgData name="Lizzie Gauntlett" userId="1dc7c36a1b1a647d" providerId="LiveId" clId="{C1DC5315-D282-429F-B35A-871ABF7A65E8}" dt="2026-06-16T12:11:36.621" v="2807" actId="255"/>
          <ac:spMkLst>
            <pc:docMk/>
            <pc:sldMk cId="1198625482" sldId="333"/>
            <ac:spMk id="4" creationId="{9F31BEDC-13C9-7154-7D8E-964D57B4F8CA}"/>
          </ac:spMkLst>
        </pc:spChg>
      </pc:sldChg>
      <pc:sldChg chg="del">
        <pc:chgData name="Lizzie Gauntlett" userId="1dc7c36a1b1a647d" providerId="LiveId" clId="{C1DC5315-D282-429F-B35A-871ABF7A65E8}" dt="2026-06-16T12:13:54.314" v="2887" actId="47"/>
        <pc:sldMkLst>
          <pc:docMk/>
          <pc:sldMk cId="3061927069" sldId="336"/>
        </pc:sldMkLst>
      </pc:sldChg>
      <pc:sldChg chg="modSp mod">
        <pc:chgData name="Lizzie Gauntlett" userId="1dc7c36a1b1a647d" providerId="LiveId" clId="{C1DC5315-D282-429F-B35A-871ABF7A65E8}" dt="2026-06-16T12:13:49.220" v="2886" actId="20577"/>
        <pc:sldMkLst>
          <pc:docMk/>
          <pc:sldMk cId="153233455" sldId="341"/>
        </pc:sldMkLst>
        <pc:spChg chg="mod">
          <ac:chgData name="Lizzie Gauntlett" userId="1dc7c36a1b1a647d" providerId="LiveId" clId="{C1DC5315-D282-429F-B35A-871ABF7A65E8}" dt="2026-06-16T12:13:49.220" v="2886" actId="20577"/>
          <ac:spMkLst>
            <pc:docMk/>
            <pc:sldMk cId="153233455" sldId="341"/>
            <ac:spMk id="4" creationId="{CC353874-58DC-AE45-C5DF-CCA75046EC71}"/>
          </ac:spMkLst>
        </pc:spChg>
      </pc:sldChg>
      <pc:sldChg chg="del">
        <pc:chgData name="Lizzie Gauntlett" userId="1dc7c36a1b1a647d" providerId="LiveId" clId="{C1DC5315-D282-429F-B35A-871ABF7A65E8}" dt="2026-06-16T12:13:58.442" v="2888" actId="47"/>
        <pc:sldMkLst>
          <pc:docMk/>
          <pc:sldMk cId="258161367" sldId="342"/>
        </pc:sldMkLst>
      </pc:sldChg>
      <pc:sldChg chg="modSp mod">
        <pc:chgData name="Lizzie Gauntlett" userId="1dc7c36a1b1a647d" providerId="LiveId" clId="{C1DC5315-D282-429F-B35A-871ABF7A65E8}" dt="2026-06-16T12:07:20.497" v="2490" actId="20577"/>
        <pc:sldMkLst>
          <pc:docMk/>
          <pc:sldMk cId="1130971648" sldId="343"/>
        </pc:sldMkLst>
        <pc:spChg chg="mod">
          <ac:chgData name="Lizzie Gauntlett" userId="1dc7c36a1b1a647d" providerId="LiveId" clId="{C1DC5315-D282-429F-B35A-871ABF7A65E8}" dt="2026-06-16T12:07:20.497" v="2490" actId="20577"/>
          <ac:spMkLst>
            <pc:docMk/>
            <pc:sldMk cId="1130971648" sldId="343"/>
            <ac:spMk id="4" creationId="{8A3FCDC3-543C-8905-8EB4-3AC0E32FFFFF}"/>
          </ac:spMkLst>
        </pc:spChg>
      </pc:sldChg>
      <pc:sldChg chg="add del">
        <pc:chgData name="Lizzie Gauntlett" userId="1dc7c36a1b1a647d" providerId="LiveId" clId="{C1DC5315-D282-429F-B35A-871ABF7A65E8}" dt="2026-06-16T12:09:52.426" v="2736" actId="47"/>
        <pc:sldMkLst>
          <pc:docMk/>
          <pc:sldMk cId="2586321081" sldId="344"/>
        </pc:sldMkLst>
      </pc:sldChg>
      <pc:sldChg chg="modSp add mod">
        <pc:chgData name="Lizzie Gauntlett" userId="1dc7c36a1b1a647d" providerId="LiveId" clId="{C1DC5315-D282-429F-B35A-871ABF7A65E8}" dt="2026-06-16T12:10:20.194" v="2744" actId="113"/>
        <pc:sldMkLst>
          <pc:docMk/>
          <pc:sldMk cId="1024387183" sldId="345"/>
        </pc:sldMkLst>
        <pc:spChg chg="mod">
          <ac:chgData name="Lizzie Gauntlett" userId="1dc7c36a1b1a647d" providerId="LiveId" clId="{C1DC5315-D282-429F-B35A-871ABF7A65E8}" dt="2026-06-16T12:10:20.194" v="2744" actId="113"/>
          <ac:spMkLst>
            <pc:docMk/>
            <pc:sldMk cId="1024387183" sldId="345"/>
            <ac:spMk id="3" creationId="{6FD39B62-23A2-B7AD-FD2E-5CF447CC5BD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31943F-366C-BEB2-2C52-8F64B2853E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27FBAD5-7266-3D71-B3A2-4040E2DCC48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44087D-43F5-4D42-8A0D-096C4E3404F5}" type="datetimeFigureOut">
              <a:rPr lang="en-GB" smtClean="0"/>
              <a:t>16/06/2026</a:t>
            </a:fld>
            <a:endParaRPr lang="en-GB"/>
          </a:p>
        </p:txBody>
      </p:sp>
      <p:sp>
        <p:nvSpPr>
          <p:cNvPr id="4" name="Footer Placeholder 3">
            <a:extLst>
              <a:ext uri="{FF2B5EF4-FFF2-40B4-BE49-F238E27FC236}">
                <a16:creationId xmlns:a16="http://schemas.microsoft.com/office/drawing/2014/main" id="{D0E603EA-DFEE-1FB1-1320-A771EF15F5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BFF6D0C-CE98-608C-598F-D4C356146E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ED1036-B28D-47C7-9610-4DFDDC3DFE66}" type="slidenum">
              <a:rPr lang="en-GB" smtClean="0"/>
              <a:t>‹#›</a:t>
            </a:fld>
            <a:endParaRPr lang="en-GB"/>
          </a:p>
        </p:txBody>
      </p:sp>
    </p:spTree>
    <p:extLst>
      <p:ext uri="{BB962C8B-B14F-4D97-AF65-F5344CB8AC3E}">
        <p14:creationId xmlns:p14="http://schemas.microsoft.com/office/powerpoint/2010/main" val="222736802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8D41B3-343F-4A6E-BAF9-243AAB662254}" type="datetimeFigureOut">
              <a:rPr lang="en-GB" smtClean="0"/>
              <a:t>16/06/2026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3CB86A-011C-4C12-AFCC-82D41CAC3C4B}" type="slidenum">
              <a:rPr lang="en-GB" smtClean="0"/>
              <a:t>‹#›</a:t>
            </a:fld>
            <a:endParaRPr lang="en-GB"/>
          </a:p>
        </p:txBody>
      </p:sp>
    </p:spTree>
    <p:extLst>
      <p:ext uri="{BB962C8B-B14F-4D97-AF65-F5344CB8AC3E}">
        <p14:creationId xmlns:p14="http://schemas.microsoft.com/office/powerpoint/2010/main" val="2371677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rgbClr val="2BCAC3"/>
        </a:solidFill>
        <a:effectLst/>
      </p:bgPr>
    </p:bg>
    <p:spTree>
      <p:nvGrpSpPr>
        <p:cNvPr id="1" name=""/>
        <p:cNvGrpSpPr/>
        <p:nvPr/>
      </p:nvGrpSpPr>
      <p:grpSpPr>
        <a:xfrm>
          <a:off x="0" y="0"/>
          <a:ext cx="0" cy="0"/>
          <a:chOff x="0" y="0"/>
          <a:chExt cx="0" cy="0"/>
        </a:xfrm>
      </p:grpSpPr>
      <p:pic>
        <p:nvPicPr>
          <p:cNvPr id="10" name="Picture 9" descr="A blue and white pattern&#10;&#10;Description automatically generated">
            <a:extLst>
              <a:ext uri="{FF2B5EF4-FFF2-40B4-BE49-F238E27FC236}">
                <a16:creationId xmlns:a16="http://schemas.microsoft.com/office/drawing/2014/main" id="{018120A3-668C-095D-1426-B512FDA471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8100" r="62962" b="12998"/>
          <a:stretch/>
        </p:blipFill>
        <p:spPr>
          <a:xfrm>
            <a:off x="2957910" y="-1"/>
            <a:ext cx="9234090"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344250320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5" name="Table Placeholder 3">
            <a:extLst>
              <a:ext uri="{FF2B5EF4-FFF2-40B4-BE49-F238E27FC236}">
                <a16:creationId xmlns:a16="http://schemas.microsoft.com/office/drawing/2014/main" id="{E0D15282-C7CF-0F4D-66E0-049C7DAAF6B1}"/>
              </a:ext>
            </a:extLst>
          </p:cNvPr>
          <p:cNvSpPr>
            <a:spLocks noGrp="1"/>
          </p:cNvSpPr>
          <p:nvPr>
            <p:ph type="tbl" sz="quarter" idx="11"/>
          </p:nvPr>
        </p:nvSpPr>
        <p:spPr>
          <a:xfrm>
            <a:off x="174625" y="1836000"/>
            <a:ext cx="11627998" cy="4669575"/>
          </a:xfrm>
        </p:spPr>
        <p:txBody>
          <a:bodyPr/>
          <a:lstStyle/>
          <a:p>
            <a:r>
              <a:rPr lang="en-US"/>
              <a:t>Click icon to add table</a:t>
            </a:r>
            <a:endParaRPr lang="nl-NL"/>
          </a:p>
        </p:txBody>
      </p:sp>
    </p:spTree>
    <p:extLst>
      <p:ext uri="{BB962C8B-B14F-4D97-AF65-F5344CB8AC3E}">
        <p14:creationId xmlns:p14="http://schemas.microsoft.com/office/powerpoint/2010/main" val="4025557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Text Placeholder 3">
            <a:extLst>
              <a:ext uri="{FF2B5EF4-FFF2-40B4-BE49-F238E27FC236}">
                <a16:creationId xmlns:a16="http://schemas.microsoft.com/office/drawing/2014/main" id="{741D65A0-2A11-2921-2AA5-945E262B5C52}"/>
              </a:ext>
            </a:extLst>
          </p:cNvPr>
          <p:cNvSpPr>
            <a:spLocks noGrp="1"/>
          </p:cNvSpPr>
          <p:nvPr>
            <p:ph type="body" sz="quarter" idx="12"/>
          </p:nvPr>
        </p:nvSpPr>
        <p:spPr>
          <a:xfrm>
            <a:off x="174625" y="1836000"/>
            <a:ext cx="11627998" cy="466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26746178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pink">
    <p:bg>
      <p:bgPr>
        <a:solidFill>
          <a:schemeClr val="accent2"/>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0999" y="4623343"/>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78305"/>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sp>
        <p:nvSpPr>
          <p:cNvPr id="6" name="Text Placeholder 2">
            <a:extLst>
              <a:ext uri="{FF2B5EF4-FFF2-40B4-BE49-F238E27FC236}">
                <a16:creationId xmlns:a16="http://schemas.microsoft.com/office/drawing/2014/main" id="{A0E85FA5-42C8-4F4B-949F-1E8E38681ABF}"/>
              </a:ext>
            </a:extLst>
          </p:cNvPr>
          <p:cNvSpPr>
            <a:spLocks noGrp="1"/>
          </p:cNvSpPr>
          <p:nvPr>
            <p:ph type="body" sz="quarter" idx="13"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pic>
        <p:nvPicPr>
          <p:cNvPr id="2" name="Picture 1" descr="A black background with white dots&#10;&#10;Description automatically generated">
            <a:extLst>
              <a:ext uri="{FF2B5EF4-FFF2-40B4-BE49-F238E27FC236}">
                <a16:creationId xmlns:a16="http://schemas.microsoft.com/office/drawing/2014/main" id="{69E631E3-1609-DC3E-EDC6-6BAD1CD334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4585314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Cambridge blu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347936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 Cambridge light blue">
    <p:bg>
      <p:bgPr>
        <a:solidFill>
          <a:srgbClr val="D7FDF5"/>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68835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fact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7705943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and fac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rgbClr val="D7FDF5"/>
          </a:solidFill>
          <a:ln>
            <a:solidFill>
              <a:srgbClr val="D7FD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890695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fact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5F79E0-C571-A1BF-FABE-3F40A62A7548}"/>
              </a:ext>
            </a:extLst>
          </p:cNvPr>
          <p:cNvSpPr/>
          <p:nvPr userDrawn="1"/>
        </p:nvSpPr>
        <p:spPr>
          <a:xfrm>
            <a:off x="6116320" y="0"/>
            <a:ext cx="6075680" cy="6858000"/>
          </a:xfrm>
          <a:prstGeom prst="rect">
            <a:avLst/>
          </a:prstGeom>
          <a:solidFill>
            <a:srgbClr val="CC58B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1B51FE7B-1898-0A4F-845A-9F2EE3037FC0}"/>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bg1"/>
                </a:solidFill>
              </a:defRPr>
            </a:lvl1pPr>
          </a:lstStyle>
          <a:p>
            <a:pPr lvl="0"/>
            <a:r>
              <a:rPr lang="en-US"/>
              <a:t>Explanation here</a:t>
            </a:r>
          </a:p>
        </p:txBody>
      </p:sp>
      <p:sp>
        <p:nvSpPr>
          <p:cNvPr id="10" name="Text Placeholder 5">
            <a:extLst>
              <a:ext uri="{FF2B5EF4-FFF2-40B4-BE49-F238E27FC236}">
                <a16:creationId xmlns:a16="http://schemas.microsoft.com/office/drawing/2014/main" id="{A8465430-1AA1-8943-A7A5-1DE1399001B7}"/>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bg1"/>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pic>
        <p:nvPicPr>
          <p:cNvPr id="4" name="Picture 3" descr="A black background with white dots&#10;&#10;Description automatically generated">
            <a:extLst>
              <a:ext uri="{FF2B5EF4-FFF2-40B4-BE49-F238E27FC236}">
                <a16:creationId xmlns:a16="http://schemas.microsoft.com/office/drawing/2014/main" id="{48923985-2DAE-4FC0-9C52-2FA080C857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66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 blue">
    <p:bg>
      <p:bgPr>
        <a:solidFill>
          <a:schemeClr val="accent1"/>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450463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and picture - blue">
    <p:bg>
      <p:bgPr>
        <a:solidFill>
          <a:srgbClr val="D7FDF5"/>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7614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D7FD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500FB-08E3-061D-631E-707B0CE10741}"/>
              </a:ext>
            </a:extLst>
          </p:cNvPr>
          <p:cNvPicPr>
            <a:picLocks noChangeAspect="1"/>
          </p:cNvPicPr>
          <p:nvPr userDrawn="1"/>
        </p:nvPicPr>
        <p:blipFill rotWithShape="1">
          <a:blip r:embed="rId2"/>
          <a:srcRect r="63088" b="49993"/>
          <a:stretch/>
        </p:blipFill>
        <p:spPr>
          <a:xfrm>
            <a:off x="3190707" y="-1"/>
            <a:ext cx="9001293"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41455402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99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67A78BE5-F058-41EC-94FF-CF1CA36394E5}"/>
              </a:ext>
            </a:extLst>
          </p:cNvPr>
          <p:cNvSpPr>
            <a:spLocks noGrp="1"/>
          </p:cNvSpPr>
          <p:nvPr>
            <p:ph sz="half" idx="1"/>
          </p:nvPr>
        </p:nvSpPr>
        <p:spPr>
          <a:xfrm>
            <a:off x="18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612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black background with white dots&#10;&#10;Description automatically generated">
            <a:extLst>
              <a:ext uri="{FF2B5EF4-FFF2-40B4-BE49-F238E27FC236}">
                <a16:creationId xmlns:a16="http://schemas.microsoft.com/office/drawing/2014/main" id="{4C7EC4C0-55B2-80EC-39E4-E5A921FCC3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50198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173859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5711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0" y="0"/>
            <a:ext cx="6095999" cy="6858000"/>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917767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0%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4" name="SmartArt Placeholder 12">
            <a:extLst>
              <a:ext uri="{FF2B5EF4-FFF2-40B4-BE49-F238E27FC236}">
                <a16:creationId xmlns:a16="http://schemas.microsoft.com/office/drawing/2014/main" id="{71F5A3A2-A67C-EBF7-F716-D37021B15192}"/>
              </a:ext>
            </a:extLst>
          </p:cNvPr>
          <p:cNvSpPr>
            <a:spLocks noGrp="1"/>
          </p:cNvSpPr>
          <p:nvPr>
            <p:ph type="dgm" sz="quarter" idx="10"/>
          </p:nvPr>
        </p:nvSpPr>
        <p:spPr>
          <a:xfrm>
            <a:off x="175042" y="1836000"/>
            <a:ext cx="11627999" cy="4667988"/>
          </a:xfrm>
        </p:spPr>
        <p:txBody>
          <a:bodyPr/>
          <a:lstStyle/>
          <a:p>
            <a:r>
              <a:rPr lang="en-US"/>
              <a:t>Click icon to add SmartArt graphic</a:t>
            </a:r>
            <a:endParaRPr lang="en-GB"/>
          </a:p>
        </p:txBody>
      </p:sp>
      <p:pic>
        <p:nvPicPr>
          <p:cNvPr id="3" name="Picture 2" descr="A black background with white dots&#10;&#10;Description automatically generated">
            <a:extLst>
              <a:ext uri="{FF2B5EF4-FFF2-40B4-BE49-F238E27FC236}">
                <a16:creationId xmlns:a16="http://schemas.microsoft.com/office/drawing/2014/main" id="{ED6D027C-FD4F-9EE3-01A0-7214FE8DBE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007680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Text Placeholder 25">
            <a:extLst>
              <a:ext uri="{FF2B5EF4-FFF2-40B4-BE49-F238E27FC236}">
                <a16:creationId xmlns:a16="http://schemas.microsoft.com/office/drawing/2014/main" id="{F34FFB12-D402-B602-E9BD-516E61127F9D}"/>
              </a:ext>
            </a:extLst>
          </p:cNvPr>
          <p:cNvSpPr>
            <a:spLocks noGrp="1"/>
          </p:cNvSpPr>
          <p:nvPr>
            <p:ph type="body" sz="quarter" idx="10" hasCustomPrompt="1"/>
          </p:nvPr>
        </p:nvSpPr>
        <p:spPr>
          <a:xfrm>
            <a:off x="859898" y="2897205"/>
            <a:ext cx="3106268" cy="2684030"/>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 name="Text Placeholder 25">
            <a:extLst>
              <a:ext uri="{FF2B5EF4-FFF2-40B4-BE49-F238E27FC236}">
                <a16:creationId xmlns:a16="http://schemas.microsoft.com/office/drawing/2014/main" id="{6CBCDFD9-67C4-D418-09B8-76739DA7B505}"/>
              </a:ext>
            </a:extLst>
          </p:cNvPr>
          <p:cNvSpPr>
            <a:spLocks noGrp="1"/>
          </p:cNvSpPr>
          <p:nvPr>
            <p:ph type="body" sz="quarter" idx="11" hasCustomPrompt="1"/>
          </p:nvPr>
        </p:nvSpPr>
        <p:spPr>
          <a:xfrm>
            <a:off x="1217080"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6" name="Text Placeholder 25">
            <a:extLst>
              <a:ext uri="{FF2B5EF4-FFF2-40B4-BE49-F238E27FC236}">
                <a16:creationId xmlns:a16="http://schemas.microsoft.com/office/drawing/2014/main" id="{3FDBCC27-8D08-802A-F7C5-F857ECB9152F}"/>
              </a:ext>
            </a:extLst>
          </p:cNvPr>
          <p:cNvSpPr>
            <a:spLocks noGrp="1"/>
          </p:cNvSpPr>
          <p:nvPr>
            <p:ph type="body" sz="quarter" idx="12" hasCustomPrompt="1"/>
          </p:nvPr>
        </p:nvSpPr>
        <p:spPr>
          <a:xfrm>
            <a:off x="1217080"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7" name="Text Placeholder 25">
            <a:extLst>
              <a:ext uri="{FF2B5EF4-FFF2-40B4-BE49-F238E27FC236}">
                <a16:creationId xmlns:a16="http://schemas.microsoft.com/office/drawing/2014/main" id="{D9ECCF5D-66C4-1FD9-CCE7-76C99D164102}"/>
              </a:ext>
            </a:extLst>
          </p:cNvPr>
          <p:cNvSpPr>
            <a:spLocks noGrp="1"/>
          </p:cNvSpPr>
          <p:nvPr>
            <p:ph type="body" sz="quarter" idx="13" hasCustomPrompt="1"/>
          </p:nvPr>
        </p:nvSpPr>
        <p:spPr>
          <a:xfrm>
            <a:off x="4542866" y="2897634"/>
            <a:ext cx="3106268" cy="2684030"/>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8" name="Text Placeholder 25">
            <a:extLst>
              <a:ext uri="{FF2B5EF4-FFF2-40B4-BE49-F238E27FC236}">
                <a16:creationId xmlns:a16="http://schemas.microsoft.com/office/drawing/2014/main" id="{29C23ADE-D631-F5B5-A8F4-4FDF7BD33255}"/>
              </a:ext>
            </a:extLst>
          </p:cNvPr>
          <p:cNvSpPr>
            <a:spLocks noGrp="1"/>
          </p:cNvSpPr>
          <p:nvPr>
            <p:ph type="body" sz="quarter" idx="14" hasCustomPrompt="1"/>
          </p:nvPr>
        </p:nvSpPr>
        <p:spPr>
          <a:xfrm>
            <a:off x="4900048" y="3707357"/>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9" name="Text Placeholder 25">
            <a:extLst>
              <a:ext uri="{FF2B5EF4-FFF2-40B4-BE49-F238E27FC236}">
                <a16:creationId xmlns:a16="http://schemas.microsoft.com/office/drawing/2014/main" id="{8E7A9802-81DD-7913-68AC-8A9D69E1521C}"/>
              </a:ext>
            </a:extLst>
          </p:cNvPr>
          <p:cNvSpPr>
            <a:spLocks noGrp="1"/>
          </p:cNvSpPr>
          <p:nvPr>
            <p:ph type="body" sz="quarter" idx="15" hasCustomPrompt="1"/>
          </p:nvPr>
        </p:nvSpPr>
        <p:spPr>
          <a:xfrm>
            <a:off x="4900048" y="3155887"/>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12" name="Text Placeholder 25">
            <a:extLst>
              <a:ext uri="{FF2B5EF4-FFF2-40B4-BE49-F238E27FC236}">
                <a16:creationId xmlns:a16="http://schemas.microsoft.com/office/drawing/2014/main" id="{79AC59AB-FCA4-2A2A-1298-D1D0409E1EC5}"/>
              </a:ext>
            </a:extLst>
          </p:cNvPr>
          <p:cNvSpPr>
            <a:spLocks noGrp="1"/>
          </p:cNvSpPr>
          <p:nvPr>
            <p:ph type="body" sz="quarter" idx="16" hasCustomPrompt="1"/>
          </p:nvPr>
        </p:nvSpPr>
        <p:spPr>
          <a:xfrm>
            <a:off x="8225834" y="2897205"/>
            <a:ext cx="3106268" cy="2684030"/>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13" name="Text Placeholder 25">
            <a:extLst>
              <a:ext uri="{FF2B5EF4-FFF2-40B4-BE49-F238E27FC236}">
                <a16:creationId xmlns:a16="http://schemas.microsoft.com/office/drawing/2014/main" id="{99050C6C-1E23-8B5A-0462-E2356C0AF8D8}"/>
              </a:ext>
            </a:extLst>
          </p:cNvPr>
          <p:cNvSpPr>
            <a:spLocks noGrp="1"/>
          </p:cNvSpPr>
          <p:nvPr>
            <p:ph type="body" sz="quarter" idx="17" hasCustomPrompt="1"/>
          </p:nvPr>
        </p:nvSpPr>
        <p:spPr>
          <a:xfrm>
            <a:off x="8583016"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14" name="Text Placeholder 25">
            <a:extLst>
              <a:ext uri="{FF2B5EF4-FFF2-40B4-BE49-F238E27FC236}">
                <a16:creationId xmlns:a16="http://schemas.microsoft.com/office/drawing/2014/main" id="{7E85BFF8-C5CE-02C0-880A-2221EE861C58}"/>
              </a:ext>
            </a:extLst>
          </p:cNvPr>
          <p:cNvSpPr>
            <a:spLocks noGrp="1"/>
          </p:cNvSpPr>
          <p:nvPr>
            <p:ph type="body" sz="quarter" idx="18" hasCustomPrompt="1"/>
          </p:nvPr>
        </p:nvSpPr>
        <p:spPr>
          <a:xfrm>
            <a:off x="8583016"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16" name="Rectangle 15">
            <a:extLst>
              <a:ext uri="{FF2B5EF4-FFF2-40B4-BE49-F238E27FC236}">
                <a16:creationId xmlns:a16="http://schemas.microsoft.com/office/drawing/2014/main" id="{1DD638C3-E432-2C47-B0DE-7158800A03A1}"/>
              </a:ext>
            </a:extLst>
          </p:cNvPr>
          <p:cNvSpPr/>
          <p:nvPr userDrawn="1"/>
        </p:nvSpPr>
        <p:spPr>
          <a:xfrm>
            <a:off x="4430971" y="4106251"/>
            <a:ext cx="563217" cy="520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9" descr="A black background with white dots&#10;&#10;Description automatically generated">
            <a:extLst>
              <a:ext uri="{FF2B5EF4-FFF2-40B4-BE49-F238E27FC236}">
                <a16:creationId xmlns:a16="http://schemas.microsoft.com/office/drawing/2014/main" id="{A0138279-8E58-F965-426B-B4E9AC639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11" name="Straight Arrow Connector 10">
            <a:extLst>
              <a:ext uri="{FF2B5EF4-FFF2-40B4-BE49-F238E27FC236}">
                <a16:creationId xmlns:a16="http://schemas.microsoft.com/office/drawing/2014/main" id="{2F7B789C-5FC4-2A23-27AC-FD6564C881B6}"/>
              </a:ext>
            </a:extLst>
          </p:cNvPr>
          <p:cNvCxnSpPr/>
          <p:nvPr userDrawn="1"/>
        </p:nvCxnSpPr>
        <p:spPr>
          <a:xfrm>
            <a:off x="4051005" y="4222779"/>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72FF038-EA5C-8C82-C240-97BC1F7B51D2}"/>
              </a:ext>
            </a:extLst>
          </p:cNvPr>
          <p:cNvCxnSpPr/>
          <p:nvPr userDrawn="1"/>
        </p:nvCxnSpPr>
        <p:spPr>
          <a:xfrm>
            <a:off x="7744047" y="4245698"/>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806385"/>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1" name="Text Placeholder 25">
            <a:extLst>
              <a:ext uri="{FF2B5EF4-FFF2-40B4-BE49-F238E27FC236}">
                <a16:creationId xmlns:a16="http://schemas.microsoft.com/office/drawing/2014/main" id="{118AC8ED-6D17-BFAB-3E0F-A74F81EC6A2D}"/>
              </a:ext>
            </a:extLst>
          </p:cNvPr>
          <p:cNvSpPr>
            <a:spLocks noGrp="1"/>
          </p:cNvSpPr>
          <p:nvPr>
            <p:ph type="body" sz="quarter" idx="21" hasCustomPrompt="1"/>
          </p:nvPr>
        </p:nvSpPr>
        <p:spPr>
          <a:xfrm>
            <a:off x="202160" y="2480946"/>
            <a:ext cx="2592023" cy="3110568"/>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2" name="Text Placeholder 25">
            <a:extLst>
              <a:ext uri="{FF2B5EF4-FFF2-40B4-BE49-F238E27FC236}">
                <a16:creationId xmlns:a16="http://schemas.microsoft.com/office/drawing/2014/main" id="{AE83ACA3-6CCB-D2C5-7995-6ABA9AEDFD00}"/>
              </a:ext>
            </a:extLst>
          </p:cNvPr>
          <p:cNvSpPr>
            <a:spLocks noGrp="1"/>
          </p:cNvSpPr>
          <p:nvPr>
            <p:ph type="body" sz="quarter" idx="22" hasCustomPrompt="1"/>
          </p:nvPr>
        </p:nvSpPr>
        <p:spPr>
          <a:xfrm>
            <a:off x="44888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3" name="Text Placeholder 25">
            <a:extLst>
              <a:ext uri="{FF2B5EF4-FFF2-40B4-BE49-F238E27FC236}">
                <a16:creationId xmlns:a16="http://schemas.microsoft.com/office/drawing/2014/main" id="{668379EA-653A-1EDB-755D-371D923970CE}"/>
              </a:ext>
            </a:extLst>
          </p:cNvPr>
          <p:cNvSpPr>
            <a:spLocks noGrp="1"/>
          </p:cNvSpPr>
          <p:nvPr>
            <p:ph type="body" sz="quarter" idx="23" hasCustomPrompt="1"/>
          </p:nvPr>
        </p:nvSpPr>
        <p:spPr>
          <a:xfrm>
            <a:off x="44888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34" name="Text Placeholder 25">
            <a:extLst>
              <a:ext uri="{FF2B5EF4-FFF2-40B4-BE49-F238E27FC236}">
                <a16:creationId xmlns:a16="http://schemas.microsoft.com/office/drawing/2014/main" id="{8A769013-87D1-F198-BEBB-77661457B0B9}"/>
              </a:ext>
            </a:extLst>
          </p:cNvPr>
          <p:cNvSpPr>
            <a:spLocks noGrp="1"/>
          </p:cNvSpPr>
          <p:nvPr>
            <p:ph type="body" sz="quarter" idx="24" hasCustomPrompt="1"/>
          </p:nvPr>
        </p:nvSpPr>
        <p:spPr>
          <a:xfrm>
            <a:off x="3229494" y="2480946"/>
            <a:ext cx="2592023" cy="3110568"/>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5" name="Text Placeholder 25">
            <a:extLst>
              <a:ext uri="{FF2B5EF4-FFF2-40B4-BE49-F238E27FC236}">
                <a16:creationId xmlns:a16="http://schemas.microsoft.com/office/drawing/2014/main" id="{05EB2E67-0F72-28A2-0975-5793296D0CBB}"/>
              </a:ext>
            </a:extLst>
          </p:cNvPr>
          <p:cNvSpPr>
            <a:spLocks noGrp="1"/>
          </p:cNvSpPr>
          <p:nvPr>
            <p:ph type="body" sz="quarter" idx="25" hasCustomPrompt="1"/>
          </p:nvPr>
        </p:nvSpPr>
        <p:spPr>
          <a:xfrm>
            <a:off x="3476223"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6" name="Text Placeholder 25">
            <a:extLst>
              <a:ext uri="{FF2B5EF4-FFF2-40B4-BE49-F238E27FC236}">
                <a16:creationId xmlns:a16="http://schemas.microsoft.com/office/drawing/2014/main" id="{928F24B8-51E6-2C03-A51D-6CEFB8B8F20B}"/>
              </a:ext>
            </a:extLst>
          </p:cNvPr>
          <p:cNvSpPr>
            <a:spLocks noGrp="1"/>
          </p:cNvSpPr>
          <p:nvPr>
            <p:ph type="body" sz="quarter" idx="26" hasCustomPrompt="1"/>
          </p:nvPr>
        </p:nvSpPr>
        <p:spPr>
          <a:xfrm>
            <a:off x="3476223"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7" name="Text Placeholder 25">
            <a:extLst>
              <a:ext uri="{FF2B5EF4-FFF2-40B4-BE49-F238E27FC236}">
                <a16:creationId xmlns:a16="http://schemas.microsoft.com/office/drawing/2014/main" id="{D3324153-7FE1-5268-EAB2-9E306D9462B4}"/>
              </a:ext>
            </a:extLst>
          </p:cNvPr>
          <p:cNvSpPr>
            <a:spLocks noGrp="1"/>
          </p:cNvSpPr>
          <p:nvPr>
            <p:ph type="body" sz="quarter" idx="27" hasCustomPrompt="1"/>
          </p:nvPr>
        </p:nvSpPr>
        <p:spPr>
          <a:xfrm>
            <a:off x="6315030" y="2480946"/>
            <a:ext cx="2592023" cy="3110568"/>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8" name="Text Placeholder 25">
            <a:extLst>
              <a:ext uri="{FF2B5EF4-FFF2-40B4-BE49-F238E27FC236}">
                <a16:creationId xmlns:a16="http://schemas.microsoft.com/office/drawing/2014/main" id="{977B8BA4-7CB0-09F1-49D6-D29CC72F8184}"/>
              </a:ext>
            </a:extLst>
          </p:cNvPr>
          <p:cNvSpPr>
            <a:spLocks noGrp="1"/>
          </p:cNvSpPr>
          <p:nvPr>
            <p:ph type="body" sz="quarter" idx="28" hasCustomPrompt="1"/>
          </p:nvPr>
        </p:nvSpPr>
        <p:spPr>
          <a:xfrm>
            <a:off x="656175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9" name="Text Placeholder 25">
            <a:extLst>
              <a:ext uri="{FF2B5EF4-FFF2-40B4-BE49-F238E27FC236}">
                <a16:creationId xmlns:a16="http://schemas.microsoft.com/office/drawing/2014/main" id="{7984CCB1-BB8C-00EF-21D5-DFB622937E1F}"/>
              </a:ext>
            </a:extLst>
          </p:cNvPr>
          <p:cNvSpPr>
            <a:spLocks noGrp="1"/>
          </p:cNvSpPr>
          <p:nvPr>
            <p:ph type="body" sz="quarter" idx="29" hasCustomPrompt="1"/>
          </p:nvPr>
        </p:nvSpPr>
        <p:spPr>
          <a:xfrm>
            <a:off x="656175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40" name="Text Placeholder 25">
            <a:extLst>
              <a:ext uri="{FF2B5EF4-FFF2-40B4-BE49-F238E27FC236}">
                <a16:creationId xmlns:a16="http://schemas.microsoft.com/office/drawing/2014/main" id="{2E1F7364-9FC0-ADC9-ABE8-9ED4EC8071A9}"/>
              </a:ext>
            </a:extLst>
          </p:cNvPr>
          <p:cNvSpPr>
            <a:spLocks noGrp="1"/>
          </p:cNvSpPr>
          <p:nvPr>
            <p:ph type="body" sz="quarter" idx="30" hasCustomPrompt="1"/>
          </p:nvPr>
        </p:nvSpPr>
        <p:spPr>
          <a:xfrm>
            <a:off x="9400566" y="2480946"/>
            <a:ext cx="2592023" cy="3110568"/>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1" name="Text Placeholder 25">
            <a:extLst>
              <a:ext uri="{FF2B5EF4-FFF2-40B4-BE49-F238E27FC236}">
                <a16:creationId xmlns:a16="http://schemas.microsoft.com/office/drawing/2014/main" id="{BA2C0A27-AC57-AD35-255D-76F7B1978503}"/>
              </a:ext>
            </a:extLst>
          </p:cNvPr>
          <p:cNvSpPr>
            <a:spLocks noGrp="1"/>
          </p:cNvSpPr>
          <p:nvPr>
            <p:ph type="body" sz="quarter" idx="31" hasCustomPrompt="1"/>
          </p:nvPr>
        </p:nvSpPr>
        <p:spPr>
          <a:xfrm>
            <a:off x="9647295"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2" name="Text Placeholder 25">
            <a:extLst>
              <a:ext uri="{FF2B5EF4-FFF2-40B4-BE49-F238E27FC236}">
                <a16:creationId xmlns:a16="http://schemas.microsoft.com/office/drawing/2014/main" id="{E3CFF061-EC86-9E24-0039-63C10B26059F}"/>
              </a:ext>
            </a:extLst>
          </p:cNvPr>
          <p:cNvSpPr>
            <a:spLocks noGrp="1"/>
          </p:cNvSpPr>
          <p:nvPr>
            <p:ph type="body" sz="quarter" idx="32" hasCustomPrompt="1"/>
          </p:nvPr>
        </p:nvSpPr>
        <p:spPr>
          <a:xfrm>
            <a:off x="9647295"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pic>
        <p:nvPicPr>
          <p:cNvPr id="3" name="Picture 2" descr="A black background with white dots&#10;&#10;Description automatically generated">
            <a:extLst>
              <a:ext uri="{FF2B5EF4-FFF2-40B4-BE49-F238E27FC236}">
                <a16:creationId xmlns:a16="http://schemas.microsoft.com/office/drawing/2014/main" id="{1742DDF3-9277-8BF9-A517-6FE36E5DA0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761F60ED-1297-BBE4-12CA-5366847E5AE0}"/>
              </a:ext>
            </a:extLst>
          </p:cNvPr>
          <p:cNvCxnSpPr/>
          <p:nvPr userDrawn="1"/>
        </p:nvCxnSpPr>
        <p:spPr>
          <a:xfrm>
            <a:off x="2828262" y="4063291"/>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7A0B7B6-C80E-3463-272B-F8BD1C272ECA}"/>
              </a:ext>
            </a:extLst>
          </p:cNvPr>
          <p:cNvCxnSpPr/>
          <p:nvPr userDrawn="1"/>
        </p:nvCxnSpPr>
        <p:spPr>
          <a:xfrm>
            <a:off x="5906017"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F619A46-3BBD-9ECD-DA71-B340570F2E51}"/>
              </a:ext>
            </a:extLst>
          </p:cNvPr>
          <p:cNvCxnSpPr/>
          <p:nvPr userDrawn="1"/>
        </p:nvCxnSpPr>
        <p:spPr>
          <a:xfrm>
            <a:off x="8973099"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558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hasCustomPrompt="1"/>
          </p:nvPr>
        </p:nvSpPr>
        <p:spPr>
          <a:xfrm>
            <a:off x="181518" y="2667128"/>
            <a:ext cx="2086202" cy="2928286"/>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336352"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336352"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6" name="Text Placeholder 25">
            <a:extLst>
              <a:ext uri="{FF2B5EF4-FFF2-40B4-BE49-F238E27FC236}">
                <a16:creationId xmlns:a16="http://schemas.microsoft.com/office/drawing/2014/main" id="{35BB0A32-9C69-4B53-8484-12347BFF853F}"/>
              </a:ext>
            </a:extLst>
          </p:cNvPr>
          <p:cNvSpPr>
            <a:spLocks noGrp="1"/>
          </p:cNvSpPr>
          <p:nvPr>
            <p:ph type="body" sz="quarter" idx="13" hasCustomPrompt="1"/>
          </p:nvPr>
        </p:nvSpPr>
        <p:spPr>
          <a:xfrm>
            <a:off x="2609992" y="2626116"/>
            <a:ext cx="2086202" cy="2928286"/>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771739" y="3425206"/>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771739" y="2873736"/>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29" name="Text Placeholder 25">
            <a:extLst>
              <a:ext uri="{FF2B5EF4-FFF2-40B4-BE49-F238E27FC236}">
                <a16:creationId xmlns:a16="http://schemas.microsoft.com/office/drawing/2014/main" id="{DED34D83-6B7C-88B4-382A-247608E36504}"/>
              </a:ext>
            </a:extLst>
          </p:cNvPr>
          <p:cNvSpPr>
            <a:spLocks noGrp="1"/>
          </p:cNvSpPr>
          <p:nvPr>
            <p:ph type="body" sz="quarter" idx="16" hasCustomPrompt="1"/>
          </p:nvPr>
        </p:nvSpPr>
        <p:spPr>
          <a:xfrm>
            <a:off x="5052899" y="2649187"/>
            <a:ext cx="2086202" cy="2928286"/>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15996"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15996"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7" name="Text Placeholder 25">
            <a:extLst>
              <a:ext uri="{FF2B5EF4-FFF2-40B4-BE49-F238E27FC236}">
                <a16:creationId xmlns:a16="http://schemas.microsoft.com/office/drawing/2014/main" id="{08A6DE17-38EB-6B12-2D77-EC7DB040E66D}"/>
              </a:ext>
            </a:extLst>
          </p:cNvPr>
          <p:cNvSpPr>
            <a:spLocks noGrp="1"/>
          </p:cNvSpPr>
          <p:nvPr>
            <p:ph type="body" sz="quarter" idx="19" hasCustomPrompt="1"/>
          </p:nvPr>
        </p:nvSpPr>
        <p:spPr>
          <a:xfrm>
            <a:off x="7495806" y="2649187"/>
            <a:ext cx="2086202" cy="2928286"/>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52112"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52112"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0" name="Text Placeholder 25">
            <a:extLst>
              <a:ext uri="{FF2B5EF4-FFF2-40B4-BE49-F238E27FC236}">
                <a16:creationId xmlns:a16="http://schemas.microsoft.com/office/drawing/2014/main" id="{B14D26D1-8C4E-99C4-A6E0-BB1B23254BEA}"/>
              </a:ext>
            </a:extLst>
          </p:cNvPr>
          <p:cNvSpPr>
            <a:spLocks noGrp="1"/>
          </p:cNvSpPr>
          <p:nvPr>
            <p:ph type="body" sz="quarter" idx="37" hasCustomPrompt="1"/>
          </p:nvPr>
        </p:nvSpPr>
        <p:spPr>
          <a:xfrm>
            <a:off x="9924280" y="2667128"/>
            <a:ext cx="2086202" cy="2928286"/>
          </a:xfrm>
          <a:prstGeom prst="roundRect">
            <a:avLst>
              <a:gd name="adj" fmla="val 15360"/>
            </a:avLst>
          </a:prstGeom>
          <a:solidFill>
            <a:schemeClr val="accent5"/>
          </a:solidFill>
        </p:spPr>
        <p:txBody>
          <a:bodyPr lIns="72000" tIns="1260000" rIns="72000">
            <a:normAutofit/>
          </a:bodyPr>
          <a:lstStyle>
            <a:lvl1pPr marL="0" indent="0" algn="ctr">
              <a:buNone/>
              <a:defRPr sz="1600">
                <a:solidFill>
                  <a:schemeClr val="bg2"/>
                </a:solidFill>
              </a:defRPr>
            </a:lvl1pPr>
            <a:lvl2pPr>
              <a:defRPr sz="1600"/>
            </a:lvl2pPr>
            <a:lvl3pPr>
              <a:defRPr sz="1600"/>
            </a:lvl3pPr>
            <a:lvl4pPr>
              <a:defRPr sz="1600"/>
            </a:lvl4pPr>
            <a:lvl5pPr>
              <a:defRPr sz="1600"/>
            </a:lvl5pPr>
          </a:lstStyle>
          <a:p>
            <a:r>
              <a:rPr lang="en-GB"/>
              <a:t>Insert your text in this text box</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79114"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bg2"/>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79114"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bg2"/>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C13138E8-1D12-4E29-A60E-B926A3849855}"/>
              </a:ext>
            </a:extLst>
          </p:cNvPr>
          <p:cNvCxnSpPr>
            <a:cxnSpLocks/>
          </p:cNvCxnSpPr>
          <p:nvPr userDrawn="1"/>
        </p:nvCxnSpPr>
        <p:spPr>
          <a:xfrm>
            <a:off x="2299619"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D4ABF04-505B-366A-06D6-21C43B7824C2}"/>
              </a:ext>
            </a:extLst>
          </p:cNvPr>
          <p:cNvCxnSpPr>
            <a:cxnSpLocks/>
          </p:cNvCxnSpPr>
          <p:nvPr userDrawn="1"/>
        </p:nvCxnSpPr>
        <p:spPr>
          <a:xfrm>
            <a:off x="4724784" y="4063057"/>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7885A1-F0CF-9E9E-522A-6DDA7BE962FD}"/>
              </a:ext>
            </a:extLst>
          </p:cNvPr>
          <p:cNvCxnSpPr>
            <a:cxnSpLocks/>
          </p:cNvCxnSpPr>
          <p:nvPr userDrawn="1"/>
        </p:nvCxnSpPr>
        <p:spPr>
          <a:xfrm>
            <a:off x="7167691" y="4081488"/>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AF4756-8FED-D79D-EAF4-59D5927CF1BB}"/>
              </a:ext>
            </a:extLst>
          </p:cNvPr>
          <p:cNvCxnSpPr>
            <a:cxnSpLocks/>
          </p:cNvCxnSpPr>
          <p:nvPr userDrawn="1"/>
        </p:nvCxnSpPr>
        <p:spPr>
          <a:xfrm>
            <a:off x="9596165"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519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p:nvPr>
        </p:nvSpPr>
        <p:spPr>
          <a:xfrm>
            <a:off x="340632" y="3199591"/>
            <a:ext cx="2086202" cy="3392595"/>
          </a:xfrm>
          <a:prstGeom prst="roundRect">
            <a:avLst>
              <a:gd name="adj" fmla="val 15360"/>
            </a:avLst>
          </a:prstGeom>
          <a:ln/>
        </p:spPr>
        <p:style>
          <a:lnRef idx="2">
            <a:schemeClr val="accent1"/>
          </a:lnRef>
          <a:fillRef idx="1">
            <a:schemeClr val="lt1"/>
          </a:fillRef>
          <a:effectRef idx="0">
            <a:schemeClr val="accent1"/>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495466"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495466"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878850"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878850"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5667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5667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2635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2635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01351" y="2613745"/>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01351" y="2062275"/>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4" name="Text Placeholder 25">
            <a:extLst>
              <a:ext uri="{FF2B5EF4-FFF2-40B4-BE49-F238E27FC236}">
                <a16:creationId xmlns:a16="http://schemas.microsoft.com/office/drawing/2014/main" id="{042FF256-04AC-3165-4CF8-8C797F92E530}"/>
              </a:ext>
            </a:extLst>
          </p:cNvPr>
          <p:cNvSpPr>
            <a:spLocks noGrp="1"/>
          </p:cNvSpPr>
          <p:nvPr>
            <p:ph type="body" sz="quarter" idx="40"/>
          </p:nvPr>
        </p:nvSpPr>
        <p:spPr>
          <a:xfrm>
            <a:off x="2729070" y="3199591"/>
            <a:ext cx="2086202" cy="3392595"/>
          </a:xfrm>
          <a:prstGeom prst="roundRect">
            <a:avLst>
              <a:gd name="adj" fmla="val 15360"/>
            </a:avLst>
          </a:prstGeom>
          <a:ln/>
        </p:spPr>
        <p:style>
          <a:lnRef idx="2">
            <a:schemeClr val="accent2"/>
          </a:lnRef>
          <a:fillRef idx="1">
            <a:schemeClr val="lt1"/>
          </a:fillRef>
          <a:effectRef idx="0">
            <a:schemeClr val="accent2"/>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5" name="Text Placeholder 25">
            <a:extLst>
              <a:ext uri="{FF2B5EF4-FFF2-40B4-BE49-F238E27FC236}">
                <a16:creationId xmlns:a16="http://schemas.microsoft.com/office/drawing/2014/main" id="{82C34FC5-9BD4-9039-B9E3-4747580C54B0}"/>
              </a:ext>
            </a:extLst>
          </p:cNvPr>
          <p:cNvSpPr>
            <a:spLocks noGrp="1"/>
          </p:cNvSpPr>
          <p:nvPr>
            <p:ph type="body" sz="quarter" idx="41"/>
          </p:nvPr>
        </p:nvSpPr>
        <p:spPr>
          <a:xfrm>
            <a:off x="5117508" y="3199591"/>
            <a:ext cx="2086202" cy="3392595"/>
          </a:xfrm>
          <a:prstGeom prst="roundRect">
            <a:avLst>
              <a:gd name="adj" fmla="val 15360"/>
            </a:avLst>
          </a:prstGeom>
          <a:ln/>
        </p:spPr>
        <p:style>
          <a:lnRef idx="2">
            <a:schemeClr val="accent3"/>
          </a:lnRef>
          <a:fillRef idx="1">
            <a:schemeClr val="lt1"/>
          </a:fillRef>
          <a:effectRef idx="0">
            <a:schemeClr val="accent3"/>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6" name="Text Placeholder 25">
            <a:extLst>
              <a:ext uri="{FF2B5EF4-FFF2-40B4-BE49-F238E27FC236}">
                <a16:creationId xmlns:a16="http://schemas.microsoft.com/office/drawing/2014/main" id="{B6C8C80E-275F-E4EE-2309-7E16F9540896}"/>
              </a:ext>
            </a:extLst>
          </p:cNvPr>
          <p:cNvSpPr>
            <a:spLocks noGrp="1"/>
          </p:cNvSpPr>
          <p:nvPr>
            <p:ph type="body" sz="quarter" idx="42"/>
          </p:nvPr>
        </p:nvSpPr>
        <p:spPr>
          <a:xfrm>
            <a:off x="7468856" y="3199591"/>
            <a:ext cx="2086202" cy="3392595"/>
          </a:xfrm>
          <a:prstGeom prst="roundRect">
            <a:avLst>
              <a:gd name="adj" fmla="val 15360"/>
            </a:avLst>
          </a:prstGeom>
          <a:ln/>
        </p:spPr>
        <p:style>
          <a:lnRef idx="2">
            <a:schemeClr val="accent4"/>
          </a:lnRef>
          <a:fillRef idx="1">
            <a:schemeClr val="lt1"/>
          </a:fillRef>
          <a:effectRef idx="0">
            <a:schemeClr val="accent4"/>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7" name="Text Placeholder 25">
            <a:extLst>
              <a:ext uri="{FF2B5EF4-FFF2-40B4-BE49-F238E27FC236}">
                <a16:creationId xmlns:a16="http://schemas.microsoft.com/office/drawing/2014/main" id="{C123207E-2ADE-2ECE-9E60-2A491D325352}"/>
              </a:ext>
            </a:extLst>
          </p:cNvPr>
          <p:cNvSpPr>
            <a:spLocks noGrp="1"/>
          </p:cNvSpPr>
          <p:nvPr>
            <p:ph type="body" sz="quarter" idx="43"/>
          </p:nvPr>
        </p:nvSpPr>
        <p:spPr>
          <a:xfrm>
            <a:off x="9838536" y="3159020"/>
            <a:ext cx="2086202" cy="3392595"/>
          </a:xfrm>
          <a:prstGeom prst="roundRect">
            <a:avLst>
              <a:gd name="adj" fmla="val 15360"/>
            </a:avLst>
          </a:prstGeom>
          <a:ln/>
        </p:spPr>
        <p:style>
          <a:lnRef idx="2">
            <a:schemeClr val="accent5"/>
          </a:lnRef>
          <a:fillRef idx="1">
            <a:schemeClr val="lt1"/>
          </a:fillRef>
          <a:effectRef idx="0">
            <a:schemeClr val="accent5"/>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Tree>
    <p:extLst>
      <p:ext uri="{BB962C8B-B14F-4D97-AF65-F5344CB8AC3E}">
        <p14:creationId xmlns:p14="http://schemas.microsoft.com/office/powerpoint/2010/main" val="21961245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3" name="Picture 2" descr="A black background with white dots&#10;&#10;Description automatically generated">
            <a:extLst>
              <a:ext uri="{FF2B5EF4-FFF2-40B4-BE49-F238E27FC236}">
                <a16:creationId xmlns:a16="http://schemas.microsoft.com/office/drawing/2014/main" id="{F2894BEC-B17A-5D0E-72EF-2FB9B6B429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755989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et in touch - blue +  dark blue">
    <p:bg>
      <p:bgPr>
        <a:solidFill>
          <a:schemeClr val="accent4"/>
        </a:solidFill>
        <a:effectLst/>
      </p:bgPr>
    </p:bg>
    <p:spTree>
      <p:nvGrpSpPr>
        <p:cNvPr id="1" name=""/>
        <p:cNvGrpSpPr/>
        <p:nvPr/>
      </p:nvGrpSpPr>
      <p:grpSpPr>
        <a:xfrm>
          <a:off x="0" y="0"/>
          <a:ext cx="0" cy="0"/>
          <a:chOff x="0" y="0"/>
          <a:chExt cx="0" cy="0"/>
        </a:xfrm>
      </p:grpSpPr>
      <p:pic>
        <p:nvPicPr>
          <p:cNvPr id="15" name="Picture 14" descr="A blue and green shield&#10;&#10;Description automatically generated">
            <a:extLst>
              <a:ext uri="{FF2B5EF4-FFF2-40B4-BE49-F238E27FC236}">
                <a16:creationId xmlns:a16="http://schemas.microsoft.com/office/drawing/2014/main" id="{B49049B6-F303-7662-D4B2-35A5C24797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88" r="24911"/>
          <a:stretch/>
        </p:blipFill>
        <p:spPr>
          <a:xfrm flipH="1">
            <a:off x="6096000" y="0"/>
            <a:ext cx="6096000" cy="6858000"/>
          </a:xfrm>
          <a:prstGeom prst="rect">
            <a:avLst/>
          </a:prstGeom>
        </p:spPr>
      </p:pic>
      <p:sp>
        <p:nvSpPr>
          <p:cNvPr id="7" name="TextBox 6">
            <a:extLst>
              <a:ext uri="{FF2B5EF4-FFF2-40B4-BE49-F238E27FC236}">
                <a16:creationId xmlns:a16="http://schemas.microsoft.com/office/drawing/2014/main" id="{A29F341A-62C1-A748-9D47-BFD59497689E}"/>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8" name="TextBox 7">
            <a:extLst>
              <a:ext uri="{FF2B5EF4-FFF2-40B4-BE49-F238E27FC236}">
                <a16:creationId xmlns:a16="http://schemas.microsoft.com/office/drawing/2014/main" id="{19EFADCE-89D4-D443-9610-1BF12134A58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448889" y="1783081"/>
            <a:ext cx="5342311" cy="1956644"/>
          </a:xfrm>
          <a:prstGeom prst="rect">
            <a:avLst/>
          </a:prstGeom>
        </p:spPr>
        <p:txBody>
          <a:bodyPr anchor="b">
            <a:normAutofit/>
          </a:bodyPr>
          <a:lstStyle>
            <a:lvl1pPr>
              <a:defRPr sz="4000" baseline="0">
                <a:solidFill>
                  <a:schemeClr val="bg1"/>
                </a:solidFill>
                <a:latin typeface="Georgia" panose="02040502050405020303" pitchFamily="18" charset="0"/>
              </a:defRPr>
            </a:lvl1pPr>
          </a:lstStyle>
          <a:p>
            <a:r>
              <a:rPr lang="en-GB"/>
              <a:t>Insert CTA in here</a:t>
            </a:r>
          </a:p>
        </p:txBody>
      </p:sp>
      <p:sp>
        <p:nvSpPr>
          <p:cNvPr id="9" name="Text Placeholder 9">
            <a:extLst>
              <a:ext uri="{FF2B5EF4-FFF2-40B4-BE49-F238E27FC236}">
                <a16:creationId xmlns:a16="http://schemas.microsoft.com/office/drawing/2014/main" id="{337418F9-39B6-1690-2CBA-FC67B7CA6676}"/>
              </a:ext>
            </a:extLst>
          </p:cNvPr>
          <p:cNvSpPr>
            <a:spLocks noGrp="1"/>
          </p:cNvSpPr>
          <p:nvPr>
            <p:ph type="body" sz="quarter" idx="10" hasCustomPrompt="1"/>
          </p:nvPr>
        </p:nvSpPr>
        <p:spPr>
          <a:xfrm>
            <a:off x="458915" y="4339078"/>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Phone here</a:t>
            </a:r>
          </a:p>
        </p:txBody>
      </p:sp>
      <p:sp>
        <p:nvSpPr>
          <p:cNvPr id="11" name="Text Placeholder 9">
            <a:extLst>
              <a:ext uri="{FF2B5EF4-FFF2-40B4-BE49-F238E27FC236}">
                <a16:creationId xmlns:a16="http://schemas.microsoft.com/office/drawing/2014/main" id="{FD8EA4EE-5B3A-69EE-D554-61BF6C80CCED}"/>
              </a:ext>
            </a:extLst>
          </p:cNvPr>
          <p:cNvSpPr>
            <a:spLocks noGrp="1"/>
          </p:cNvSpPr>
          <p:nvPr>
            <p:ph type="body" sz="quarter" idx="11" hasCustomPrompt="1"/>
          </p:nvPr>
        </p:nvSpPr>
        <p:spPr>
          <a:xfrm>
            <a:off x="458915" y="4885167"/>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Email here</a:t>
            </a:r>
          </a:p>
        </p:txBody>
      </p:sp>
      <p:pic>
        <p:nvPicPr>
          <p:cNvPr id="20" name="Picture 19" descr="A black background with white dots&#10;&#10;Description automatically generated">
            <a:extLst>
              <a:ext uri="{FF2B5EF4-FFF2-40B4-BE49-F238E27FC236}">
                <a16:creationId xmlns:a16="http://schemas.microsoft.com/office/drawing/2014/main" id="{CA43B2A4-B284-2E0F-F3C4-8DFDF1F5F0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Tree>
    <p:extLst>
      <p:ext uri="{BB962C8B-B14F-4D97-AF65-F5344CB8AC3E}">
        <p14:creationId xmlns:p14="http://schemas.microsoft.com/office/powerpoint/2010/main" val="31149665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for use when print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81760-2B31-270A-8FC6-60D571F4E0C1}"/>
              </a:ext>
            </a:extLst>
          </p:cNvPr>
          <p:cNvPicPr>
            <a:picLocks noChangeAspect="1"/>
          </p:cNvPicPr>
          <p:nvPr userDrawn="1"/>
        </p:nvPicPr>
        <p:blipFill rotWithShape="1">
          <a:blip r:embed="rId2"/>
          <a:srcRect r="62480" b="49222"/>
          <a:stretch/>
        </p:blipFill>
        <p:spPr>
          <a:xfrm>
            <a:off x="3181350" y="1"/>
            <a:ext cx="9010650" cy="6858000"/>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23409031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Any questions?</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2590777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Thank you!</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1367228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 light and dark blue">
    <p:bg>
      <p:bgPr>
        <a:solidFill>
          <a:srgbClr val="1A3A44"/>
        </a:solidFill>
        <a:effectLst/>
      </p:bgPr>
    </p:bg>
    <p:spTree>
      <p:nvGrpSpPr>
        <p:cNvPr id="1" name=""/>
        <p:cNvGrpSpPr/>
        <p:nvPr/>
      </p:nvGrpSpPr>
      <p:grpSpPr>
        <a:xfrm>
          <a:off x="0" y="0"/>
          <a:ext cx="0" cy="0"/>
          <a:chOff x="0" y="0"/>
          <a:chExt cx="0" cy="0"/>
        </a:xfrm>
      </p:grpSpPr>
      <p:pic>
        <p:nvPicPr>
          <p:cNvPr id="6" name="Picture 5" descr="A blue and green shield&#10;&#10;Description automatically generated">
            <a:extLst>
              <a:ext uri="{FF2B5EF4-FFF2-40B4-BE49-F238E27FC236}">
                <a16:creationId xmlns:a16="http://schemas.microsoft.com/office/drawing/2014/main" id="{12A763C2-8F64-3879-197D-FED7B6FC9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1675" cy="6858000"/>
          </a:xfrm>
          <a:prstGeom prst="rect">
            <a:avLst/>
          </a:prstGeom>
        </p:spPr>
      </p:pic>
      <p:sp>
        <p:nvSpPr>
          <p:cNvPr id="9" name="TextBox 8">
            <a:extLst>
              <a:ext uri="{FF2B5EF4-FFF2-40B4-BE49-F238E27FC236}">
                <a16:creationId xmlns:a16="http://schemas.microsoft.com/office/drawing/2014/main" id="{6EC23E1A-460A-4142-8E76-4738CA01CE5F}"/>
              </a:ext>
            </a:extLst>
          </p:cNvPr>
          <p:cNvSpPr txBox="1"/>
          <p:nvPr userDrawn="1"/>
        </p:nvSpPr>
        <p:spPr>
          <a:xfrm>
            <a:off x="8352264" y="6339469"/>
            <a:ext cx="3490331" cy="246221"/>
          </a:xfrm>
          <a:prstGeom prst="rect">
            <a:avLst/>
          </a:prstGeom>
          <a:noFill/>
        </p:spPr>
        <p:txBody>
          <a:bodyPr wrap="square" rtlCol="0">
            <a:spAutoFit/>
          </a:bodyPr>
          <a:lstStyle/>
          <a:p>
            <a:pPr algn="r"/>
            <a:r>
              <a:rPr lang="en-US" sz="1000" dirty="0">
                <a:solidFill>
                  <a:schemeClr val="tx1"/>
                </a:solidFill>
              </a:rPr>
              <a:t>© Cambridge University Press &amp; Assessment 2025</a:t>
            </a:r>
          </a:p>
        </p:txBody>
      </p:sp>
      <p:sp>
        <p:nvSpPr>
          <p:cNvPr id="14" name="TextBox 13">
            <a:extLst>
              <a:ext uri="{FF2B5EF4-FFF2-40B4-BE49-F238E27FC236}">
                <a16:creationId xmlns:a16="http://schemas.microsoft.com/office/drawing/2014/main" id="{677BA4EC-055B-B440-8AF0-B408AC454BCE}"/>
              </a:ext>
            </a:extLst>
          </p:cNvPr>
          <p:cNvSpPr txBox="1"/>
          <p:nvPr userDrawn="1"/>
        </p:nvSpPr>
        <p:spPr>
          <a:xfrm>
            <a:off x="446048" y="6293302"/>
            <a:ext cx="3540861" cy="338554"/>
          </a:xfrm>
          <a:prstGeom prst="rect">
            <a:avLst/>
          </a:prstGeom>
          <a:noFill/>
        </p:spPr>
        <p:txBody>
          <a:bodyPr wrap="square" rtlCol="0">
            <a:spAutoFit/>
          </a:bodyPr>
          <a:lstStyle/>
          <a:p>
            <a:pPr algn="l"/>
            <a:r>
              <a:rPr lang="en-US" sz="1600">
                <a:solidFill>
                  <a:schemeClr val="bg1"/>
                </a:solidFill>
              </a:rPr>
              <a:t>cambridge.org/internationaleducation</a:t>
            </a:r>
          </a:p>
        </p:txBody>
      </p:sp>
      <p:pic>
        <p:nvPicPr>
          <p:cNvPr id="3" name="Picture 2" descr="A white text on a black background&#10;&#10;Description automatically generated">
            <a:extLst>
              <a:ext uri="{FF2B5EF4-FFF2-40B4-BE49-F238E27FC236}">
                <a16:creationId xmlns:a16="http://schemas.microsoft.com/office/drawing/2014/main" id="{59D9E60E-B76F-6764-43E9-BF1F25765C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438" y="3149600"/>
            <a:ext cx="3303434" cy="558800"/>
          </a:xfrm>
          <a:prstGeom prst="rect">
            <a:avLst/>
          </a:prstGeom>
        </p:spPr>
      </p:pic>
    </p:spTree>
    <p:extLst>
      <p:ext uri="{BB962C8B-B14F-4D97-AF65-F5344CB8AC3E}">
        <p14:creationId xmlns:p14="http://schemas.microsoft.com/office/powerpoint/2010/main" val="23728652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1739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3C1366"/>
        </a:solidFill>
        <a:effectLst/>
      </p:bgPr>
    </p:bg>
    <p:spTree>
      <p:nvGrpSpPr>
        <p:cNvPr id="1" name=""/>
        <p:cNvGrpSpPr/>
        <p:nvPr/>
      </p:nvGrpSpPr>
      <p:grpSpPr>
        <a:xfrm>
          <a:off x="0" y="0"/>
          <a:ext cx="0" cy="0"/>
          <a:chOff x="0" y="0"/>
          <a:chExt cx="0" cy="0"/>
        </a:xfrm>
      </p:grpSpPr>
      <p:pic>
        <p:nvPicPr>
          <p:cNvPr id="8" name="Picture 7" descr="A blue and white pattern&#10;&#10;Description automatically generated">
            <a:extLst>
              <a:ext uri="{FF2B5EF4-FFF2-40B4-BE49-F238E27FC236}">
                <a16:creationId xmlns:a16="http://schemas.microsoft.com/office/drawing/2014/main" id="{6FB74B52-DB87-5F33-33EC-C222623793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15" t="23615" r="23615" b="23615"/>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4" name="Picture 3" descr="A black background with white dots&#10;&#10;Description automatically generated">
            <a:extLst>
              <a:ext uri="{FF2B5EF4-FFF2-40B4-BE49-F238E27FC236}">
                <a16:creationId xmlns:a16="http://schemas.microsoft.com/office/drawing/2014/main" id="{C9485469-31C3-A712-0653-5EBFD2CCF2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329455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ink">
    <p:bg>
      <p:bgPr>
        <a:solidFill>
          <a:srgbClr val="3C1366"/>
        </a:solidFill>
        <a:effectLst/>
      </p:bgPr>
    </p:bg>
    <p:spTree>
      <p:nvGrpSpPr>
        <p:cNvPr id="1" name=""/>
        <p:cNvGrpSpPr/>
        <p:nvPr/>
      </p:nvGrpSpPr>
      <p:grpSpPr>
        <a:xfrm>
          <a:off x="0" y="0"/>
          <a:ext cx="0" cy="0"/>
          <a:chOff x="0" y="0"/>
          <a:chExt cx="0" cy="0"/>
        </a:xfrm>
      </p:grpSpPr>
      <p:pic>
        <p:nvPicPr>
          <p:cNvPr id="4" name="Picture 3" descr="A purple and white pattern&#10;&#10;Description automatically generated">
            <a:extLst>
              <a:ext uri="{FF2B5EF4-FFF2-40B4-BE49-F238E27FC236}">
                <a16:creationId xmlns:a16="http://schemas.microsoft.com/office/drawing/2014/main" id="{FA516C7D-35D1-8B47-F37C-0355B951B4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85" t="23685" r="23685" b="23685"/>
          <a:stretch/>
        </p:blipFill>
        <p:spPr>
          <a:xfrm>
            <a:off x="162" y="0"/>
            <a:ext cx="12191675" cy="6858000"/>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5" name="Picture 4" descr="A black background with white dots&#10;&#10;Description automatically generated">
            <a:extLst>
              <a:ext uri="{FF2B5EF4-FFF2-40B4-BE49-F238E27FC236}">
                <a16:creationId xmlns:a16="http://schemas.microsoft.com/office/drawing/2014/main" id="{CDA5EC72-6CC3-6002-92E5-81B34FD013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8457273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 light blue">
    <p:bg>
      <p:bgPr>
        <a:solidFill>
          <a:srgbClr val="1A3A44"/>
        </a:solidFill>
        <a:effectLst/>
      </p:bgPr>
    </p:bg>
    <p:spTree>
      <p:nvGrpSpPr>
        <p:cNvPr id="1" name=""/>
        <p:cNvGrpSpPr/>
        <p:nvPr/>
      </p:nvGrpSpPr>
      <p:grpSpPr>
        <a:xfrm>
          <a:off x="0" y="0"/>
          <a:ext cx="0" cy="0"/>
          <a:chOff x="0" y="0"/>
          <a:chExt cx="0" cy="0"/>
        </a:xfrm>
      </p:grpSpPr>
      <p:pic>
        <p:nvPicPr>
          <p:cNvPr id="4" name="Picture 3" descr="A blue and white pattern&#10;&#10;Description automatically generated">
            <a:extLst>
              <a:ext uri="{FF2B5EF4-FFF2-40B4-BE49-F238E27FC236}">
                <a16:creationId xmlns:a16="http://schemas.microsoft.com/office/drawing/2014/main" id="{DAF966B6-A9FF-8A13-FC9C-AB214487C9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186" t="20186" r="20186" b="20186"/>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628599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 white blue (please use if printing)">
    <p:bg>
      <p:bgPr>
        <a:solidFill>
          <a:srgbClr val="1A3A4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022AE-3739-72F3-EE5A-402168C7BFD7}"/>
              </a:ext>
            </a:extLst>
          </p:cNvPr>
          <p:cNvPicPr>
            <a:picLocks noChangeAspect="1"/>
          </p:cNvPicPr>
          <p:nvPr userDrawn="1"/>
        </p:nvPicPr>
        <p:blipFill rotWithShape="1">
          <a:blip r:embed="rId2"/>
          <a:srcRect l="19621" t="19724" r="19730" b="19615"/>
          <a:stretch/>
        </p:blipFill>
        <p:spPr>
          <a:xfrm>
            <a:off x="0" y="-1"/>
            <a:ext cx="12192000" cy="6858001"/>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6003750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Chart Placeholder 4">
            <a:extLst>
              <a:ext uri="{FF2B5EF4-FFF2-40B4-BE49-F238E27FC236}">
                <a16:creationId xmlns:a16="http://schemas.microsoft.com/office/drawing/2014/main" id="{2C360B31-6EBE-4CC9-395B-9DC5A901DED8}"/>
              </a:ext>
            </a:extLst>
          </p:cNvPr>
          <p:cNvSpPr>
            <a:spLocks noGrp="1"/>
          </p:cNvSpPr>
          <p:nvPr>
            <p:ph type="chart" sz="quarter" idx="10"/>
          </p:nvPr>
        </p:nvSpPr>
        <p:spPr>
          <a:xfrm>
            <a:off x="175066" y="1836000"/>
            <a:ext cx="11627998" cy="4669575"/>
          </a:xfrm>
        </p:spPr>
        <p:txBody>
          <a:bodyPr/>
          <a:lstStyle/>
          <a:p>
            <a:r>
              <a:rPr lang="en-US"/>
              <a:t>Click icon to add chart</a:t>
            </a:r>
            <a:endParaRPr lang="nl-NL"/>
          </a:p>
        </p:txBody>
      </p:sp>
    </p:spTree>
    <p:extLst>
      <p:ext uri="{BB962C8B-B14F-4D97-AF65-F5344CB8AC3E}">
        <p14:creationId xmlns:p14="http://schemas.microsoft.com/office/powerpoint/2010/main" val="41813547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4ADD2-3EEA-45D7-9095-C5CEC5BF5B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3F8AEB-5E6A-4DD9-8AAE-DF9C6CB7C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4BF8152-7316-4348-AB6E-33F35D3E8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0B96C-853A-4F26-91B4-F0764DB54639}" type="slidenum">
              <a:rPr lang="en-GB" smtClean="0"/>
              <a:t>‹#›</a:t>
            </a:fld>
            <a:endParaRPr lang="en-GB"/>
          </a:p>
        </p:txBody>
      </p:sp>
    </p:spTree>
    <p:extLst>
      <p:ext uri="{BB962C8B-B14F-4D97-AF65-F5344CB8AC3E}">
        <p14:creationId xmlns:p14="http://schemas.microsoft.com/office/powerpoint/2010/main" val="2853564373"/>
      </p:ext>
    </p:extLst>
  </p:cSld>
  <p:clrMap bg1="lt1" tx1="dk1" bg2="lt2" tx2="dk2" accent1="accent1" accent2="accent2" accent3="accent3" accent4="accent4" accent5="accent5" accent6="accent6" hlink="hlink" folHlink="folHlink"/>
  <p:sldLayoutIdLst>
    <p:sldLayoutId id="2147483649" r:id="rId1"/>
    <p:sldLayoutId id="2147483718" r:id="rId2"/>
    <p:sldLayoutId id="2147483719" r:id="rId3"/>
    <p:sldLayoutId id="2147483650" r:id="rId4"/>
    <p:sldLayoutId id="2147483686" r:id="rId5"/>
    <p:sldLayoutId id="2147483708" r:id="rId6"/>
    <p:sldLayoutId id="2147483685" r:id="rId7"/>
    <p:sldLayoutId id="2147483720" r:id="rId8"/>
    <p:sldLayoutId id="2147483709" r:id="rId9"/>
    <p:sldLayoutId id="2147483710" r:id="rId10"/>
    <p:sldLayoutId id="2147483711" r:id="rId11"/>
    <p:sldLayoutId id="2147483691" r:id="rId12"/>
    <p:sldLayoutId id="2147483689" r:id="rId13"/>
    <p:sldLayoutId id="2147483716" r:id="rId14"/>
    <p:sldLayoutId id="2147483690" r:id="rId15"/>
    <p:sldLayoutId id="2147483715" r:id="rId16"/>
    <p:sldLayoutId id="2147483692" r:id="rId17"/>
    <p:sldLayoutId id="2147483675" r:id="rId18"/>
    <p:sldLayoutId id="2147483717" r:id="rId19"/>
    <p:sldLayoutId id="2147483652" r:id="rId20"/>
    <p:sldLayoutId id="2147483697" r:id="rId21"/>
    <p:sldLayoutId id="2147483714" r:id="rId22"/>
    <p:sldLayoutId id="2147483695" r:id="rId23"/>
    <p:sldLayoutId id="2147483698" r:id="rId24"/>
    <p:sldLayoutId id="2147483699" r:id="rId25"/>
    <p:sldLayoutId id="2147483700" r:id="rId26"/>
    <p:sldLayoutId id="2147483713" r:id="rId27"/>
    <p:sldLayoutId id="2147483703" r:id="rId28"/>
    <p:sldLayoutId id="2147483701" r:id="rId29"/>
    <p:sldLayoutId id="2147483707" r:id="rId30"/>
    <p:sldLayoutId id="2147483712" r:id="rId31"/>
    <p:sldLayoutId id="2147483684" r:id="rId32"/>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537172" y="4562947"/>
            <a:ext cx="11117656" cy="2209045"/>
          </a:xfrm>
          <a:solidFill>
            <a:srgbClr val="D7FDF5">
              <a:alpha val="89804"/>
            </a:srgbClr>
          </a:solidFill>
          <a:ln>
            <a:solidFill>
              <a:srgbClr val="D7FDF5"/>
            </a:solidFill>
          </a:ln>
        </p:spPr>
        <p:txBody>
          <a:bodyPr vert="horz" lIns="91440" tIns="45720" rIns="91440" bIns="45720" rtlCol="0" anchor="ctr">
            <a:normAutofit fontScale="92500"/>
          </a:bodyPr>
          <a:lstStyle/>
          <a:p>
            <a:pPr marL="0" lvl="0" indent="0" fontAlgn="base">
              <a:buNone/>
            </a:pPr>
            <a:r>
              <a:rPr lang="en-US" dirty="0"/>
              <a:t>Lesson Objectives:</a:t>
            </a:r>
          </a:p>
          <a:p>
            <a:pPr fontAlgn="base"/>
            <a:r>
              <a:rPr lang="en-GB" dirty="0"/>
              <a:t>Describe the results and conclusion of the named study (sign language acquisition)</a:t>
            </a:r>
          </a:p>
          <a:p>
            <a:pPr fontAlgn="base"/>
            <a:r>
              <a:rPr lang="en-GB" dirty="0"/>
              <a:t>Explain the argument for the biological explanation of language acquisition (named study: sign language acquisition)</a:t>
            </a:r>
          </a:p>
          <a:p>
            <a:pPr fontAlgn="base"/>
            <a:r>
              <a:rPr lang="en-GB" dirty="0"/>
              <a:t>Explain the argument against the biological explanation of language acquisition</a:t>
            </a:r>
          </a:p>
        </p:txBody>
      </p:sp>
    </p:spTree>
    <p:extLst>
      <p:ext uri="{BB962C8B-B14F-4D97-AF65-F5344CB8AC3E}">
        <p14:creationId xmlns:p14="http://schemas.microsoft.com/office/powerpoint/2010/main" val="1130971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413974" y="4702542"/>
            <a:ext cx="11364052" cy="1753147"/>
          </a:xfrm>
          <a:solidFill>
            <a:srgbClr val="FACB2E">
              <a:alpha val="89804"/>
            </a:srgbClr>
          </a:solidFill>
          <a:ln>
            <a:solidFill>
              <a:schemeClr val="accent3"/>
            </a:solidFill>
          </a:ln>
        </p:spPr>
        <p:txBody>
          <a:bodyPr vert="horz" lIns="91440" tIns="45720" rIns="91440" bIns="45720" rtlCol="0" anchor="ctr">
            <a:normAutofit/>
          </a:bodyPr>
          <a:lstStyle/>
          <a:p>
            <a:pPr marL="0" indent="0" algn="ctr">
              <a:buNone/>
            </a:pPr>
            <a:r>
              <a:rPr lang="en-GB" dirty="0">
                <a:latin typeface="Arial"/>
                <a:cs typeface="Arial"/>
              </a:rPr>
              <a:t>Starter activity: Complete a brief spider diagram recalling everything you know about the biological explanation of language acquisitions. Check this against your notes and fill in any gaps.</a:t>
            </a:r>
            <a:endParaRPr lang="en-GB" dirty="0"/>
          </a:p>
        </p:txBody>
      </p:sp>
    </p:spTree>
    <p:extLst>
      <p:ext uri="{BB962C8B-B14F-4D97-AF65-F5344CB8AC3E}">
        <p14:creationId xmlns:p14="http://schemas.microsoft.com/office/powerpoint/2010/main" val="1677304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F2BF5-092F-1975-C7A7-4732BBDE15B7}"/>
              </a:ext>
            </a:extLst>
          </p:cNvPr>
          <p:cNvSpPr>
            <a:spLocks noGrp="1"/>
          </p:cNvSpPr>
          <p:nvPr>
            <p:ph type="title"/>
          </p:nvPr>
        </p:nvSpPr>
        <p:spPr/>
        <p:txBody>
          <a:bodyPr>
            <a:normAutofit/>
          </a:bodyPr>
          <a:lstStyle/>
          <a:p>
            <a:r>
              <a:rPr lang="en-US" dirty="0"/>
              <a:t>Sign language acquisition (Senghas et al)</a:t>
            </a:r>
            <a:endParaRPr lang="en-GB" dirty="0"/>
          </a:p>
        </p:txBody>
      </p:sp>
      <p:sp>
        <p:nvSpPr>
          <p:cNvPr id="3" name="Content Placeholder 2">
            <a:extLst>
              <a:ext uri="{FF2B5EF4-FFF2-40B4-BE49-F238E27FC236}">
                <a16:creationId xmlns:a16="http://schemas.microsoft.com/office/drawing/2014/main" id="{71C1CFD4-2904-39C3-6B35-83381E239497}"/>
              </a:ext>
            </a:extLst>
          </p:cNvPr>
          <p:cNvSpPr>
            <a:spLocks noGrp="1"/>
          </p:cNvSpPr>
          <p:nvPr>
            <p:ph sz="half" idx="1"/>
          </p:nvPr>
        </p:nvSpPr>
        <p:spPr>
          <a:xfrm>
            <a:off x="180000" y="1728000"/>
            <a:ext cx="12012000" cy="5001984"/>
          </a:xfrm>
        </p:spPr>
        <p:txBody>
          <a:bodyPr>
            <a:normAutofit/>
          </a:bodyPr>
          <a:lstStyle/>
          <a:p>
            <a:pPr marL="0" indent="0">
              <a:buNone/>
            </a:pPr>
            <a:r>
              <a:rPr lang="en-GB" b="1" dirty="0"/>
              <a:t>Aim: </a:t>
            </a:r>
            <a:r>
              <a:rPr lang="en-GB" dirty="0"/>
              <a:t>To investigate how the age at which sign language is learned affects the ability to use the language in complex ways. </a:t>
            </a:r>
          </a:p>
          <a:p>
            <a:pPr marL="0" indent="0">
              <a:buNone/>
            </a:pPr>
            <a:r>
              <a:rPr lang="en-GB" b="1" dirty="0"/>
              <a:t>Participants: </a:t>
            </a:r>
            <a:r>
              <a:rPr lang="en-GB" dirty="0"/>
              <a:t>25 deaf sign language users from Nicaragua, aged 7–31 years old. Some had begun learning sign language from birth, and others for only the last few years. </a:t>
            </a:r>
          </a:p>
          <a:p>
            <a:pPr marL="0" indent="0">
              <a:buNone/>
            </a:pPr>
            <a:r>
              <a:rPr lang="en-GB" b="1" dirty="0"/>
              <a:t>Procedure: </a:t>
            </a:r>
            <a:r>
              <a:rPr lang="en-GB" dirty="0"/>
              <a:t>Each participant was presented with a 2-minute animated cartoon and then asked to sign the story to a deaf peer. This was video recorded, then researchers analysed the signing for different features of language. </a:t>
            </a:r>
          </a:p>
          <a:p>
            <a:pPr marL="0" indent="0">
              <a:buNone/>
            </a:pPr>
            <a:r>
              <a:rPr lang="en-GB" dirty="0"/>
              <a:t>The complexity of language was measured by counting features such as the number of verb inflections (e.g. adding -ed to the end of a verb to show past tense) and whether the verb inflections matched the context (grammatical agreement). Researchers also analysed the signing to count how many ways in which the same verb was used to give sentences a different meaning (known as ‘arguments’ of verbs).</a:t>
            </a:r>
            <a:endParaRPr lang="en-GB" sz="2400" dirty="0"/>
          </a:p>
        </p:txBody>
      </p:sp>
    </p:spTree>
    <p:extLst>
      <p:ext uri="{BB962C8B-B14F-4D97-AF65-F5344CB8AC3E}">
        <p14:creationId xmlns:p14="http://schemas.microsoft.com/office/powerpoint/2010/main" val="1800512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1B7F2-1F65-FC0A-FE14-025E788E4D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555773-B2C1-3BB7-2010-A7C8D7E16C51}"/>
              </a:ext>
            </a:extLst>
          </p:cNvPr>
          <p:cNvSpPr>
            <a:spLocks noGrp="1"/>
          </p:cNvSpPr>
          <p:nvPr>
            <p:ph type="title"/>
          </p:nvPr>
        </p:nvSpPr>
        <p:spPr/>
        <p:txBody>
          <a:bodyPr>
            <a:normAutofit/>
          </a:bodyPr>
          <a:lstStyle/>
          <a:p>
            <a:r>
              <a:rPr lang="en-US" dirty="0"/>
              <a:t>Sign language acquisition (Senghas et al)</a:t>
            </a:r>
            <a:endParaRPr lang="en-GB" dirty="0"/>
          </a:p>
        </p:txBody>
      </p:sp>
      <p:sp>
        <p:nvSpPr>
          <p:cNvPr id="3" name="Content Placeholder 2">
            <a:extLst>
              <a:ext uri="{FF2B5EF4-FFF2-40B4-BE49-F238E27FC236}">
                <a16:creationId xmlns:a16="http://schemas.microsoft.com/office/drawing/2014/main" id="{6FD39B62-23A2-B7AD-FD2E-5CF447CC5BD1}"/>
              </a:ext>
            </a:extLst>
          </p:cNvPr>
          <p:cNvSpPr>
            <a:spLocks noGrp="1"/>
          </p:cNvSpPr>
          <p:nvPr>
            <p:ph sz="half" idx="1"/>
          </p:nvPr>
        </p:nvSpPr>
        <p:spPr>
          <a:xfrm>
            <a:off x="180000" y="1728000"/>
            <a:ext cx="12012000" cy="5001984"/>
          </a:xfrm>
        </p:spPr>
        <p:txBody>
          <a:bodyPr>
            <a:normAutofit/>
          </a:bodyPr>
          <a:lstStyle/>
          <a:p>
            <a:pPr marL="0" indent="0">
              <a:buNone/>
            </a:pPr>
            <a:r>
              <a:rPr lang="en-GB" b="1" dirty="0"/>
              <a:t>Results: </a:t>
            </a:r>
          </a:p>
          <a:p>
            <a:pPr marL="0" indent="0">
              <a:buNone/>
            </a:pPr>
            <a:r>
              <a:rPr lang="en-GB" dirty="0"/>
              <a:t>• Participants who had been learning sign language since birth used more verb inflections and were more likely to use them to indicate grammatical agreement than those who learned sign language when they were older. </a:t>
            </a:r>
          </a:p>
          <a:p>
            <a:pPr marL="0" indent="0">
              <a:buNone/>
            </a:pPr>
            <a:r>
              <a:rPr lang="en-GB" dirty="0"/>
              <a:t>• Participants who had been learning sign language since birth indicated more arguments with their verbs than those who learned sign language when they were older. </a:t>
            </a:r>
          </a:p>
          <a:p>
            <a:pPr marL="0" indent="0">
              <a:buNone/>
            </a:pPr>
            <a:endParaRPr lang="en-GB" dirty="0"/>
          </a:p>
          <a:p>
            <a:pPr marL="0" indent="0">
              <a:buNone/>
            </a:pPr>
            <a:r>
              <a:rPr lang="en-GB" b="1" dirty="0"/>
              <a:t>Conclusion: </a:t>
            </a:r>
            <a:r>
              <a:rPr lang="en-GB" dirty="0"/>
              <a:t>The age at which people begin learning language will affect their ability to use the language in complex ways. This evidence for the critical period supports the biological explanation of language acquisition.</a:t>
            </a:r>
            <a:endParaRPr lang="en-GB" sz="2400" dirty="0"/>
          </a:p>
        </p:txBody>
      </p:sp>
    </p:spTree>
    <p:extLst>
      <p:ext uri="{BB962C8B-B14F-4D97-AF65-F5344CB8AC3E}">
        <p14:creationId xmlns:p14="http://schemas.microsoft.com/office/powerpoint/2010/main" val="1024387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EF1095B-EF23-7953-3429-D90DD89EC281}"/>
              </a:ext>
            </a:extLst>
          </p:cNvPr>
          <p:cNvPicPr>
            <a:picLocks noGrp="1" noChangeAspect="1"/>
          </p:cNvPicPr>
          <p:nvPr>
            <p:ph type="pic" sz="quarter" idx="10"/>
          </p:nvPr>
        </p:nvPicPr>
        <p:blipFill rotWithShape="1">
          <a:blip r:embed="rId2"/>
          <a:srcRect l="15720" r="26940"/>
          <a:stretch/>
        </p:blipFill>
        <p:spPr>
          <a:xfrm>
            <a:off x="6096000" y="0"/>
            <a:ext cx="6096000" cy="6858000"/>
          </a:xfrm>
          <a:prstGeom prst="rect">
            <a:avLst/>
          </a:prstGeom>
        </p:spPr>
      </p:pic>
      <p:sp>
        <p:nvSpPr>
          <p:cNvPr id="3" name="Title 2">
            <a:extLst>
              <a:ext uri="{FF2B5EF4-FFF2-40B4-BE49-F238E27FC236}">
                <a16:creationId xmlns:a16="http://schemas.microsoft.com/office/drawing/2014/main" id="{FD4857A8-FEFB-1CE7-3447-A477657416F6}"/>
              </a:ext>
            </a:extLst>
          </p:cNvPr>
          <p:cNvSpPr>
            <a:spLocks noGrp="1"/>
          </p:cNvSpPr>
          <p:nvPr>
            <p:ph type="title"/>
          </p:nvPr>
        </p:nvSpPr>
        <p:spPr/>
        <p:txBody>
          <a:bodyPr/>
          <a:lstStyle/>
          <a:p>
            <a:r>
              <a:rPr lang="en-US" dirty="0"/>
              <a:t>Class discussion</a:t>
            </a:r>
            <a:endParaRPr lang="en-GB" dirty="0"/>
          </a:p>
        </p:txBody>
      </p:sp>
      <p:sp>
        <p:nvSpPr>
          <p:cNvPr id="4" name="Content Placeholder 3">
            <a:extLst>
              <a:ext uri="{FF2B5EF4-FFF2-40B4-BE49-F238E27FC236}">
                <a16:creationId xmlns:a16="http://schemas.microsoft.com/office/drawing/2014/main" id="{9F31BEDC-13C9-7154-7D8E-964D57B4F8CA}"/>
              </a:ext>
            </a:extLst>
          </p:cNvPr>
          <p:cNvSpPr>
            <a:spLocks noGrp="1"/>
          </p:cNvSpPr>
          <p:nvPr>
            <p:ph idx="1"/>
          </p:nvPr>
        </p:nvSpPr>
        <p:spPr/>
        <p:txBody>
          <a:bodyPr>
            <a:normAutofit/>
          </a:bodyPr>
          <a:lstStyle/>
          <a:p>
            <a:pPr marL="0" indent="0">
              <a:buNone/>
            </a:pPr>
            <a:r>
              <a:rPr lang="en-GB" sz="3200" dirty="0"/>
              <a:t>What did the results show?</a:t>
            </a:r>
          </a:p>
          <a:p>
            <a:pPr marL="0" indent="0">
              <a:buNone/>
            </a:pPr>
            <a:endParaRPr lang="en-GB" sz="3200" dirty="0"/>
          </a:p>
          <a:p>
            <a:pPr marL="0" indent="0">
              <a:buNone/>
            </a:pPr>
            <a:r>
              <a:rPr lang="en-GB" sz="3200" dirty="0"/>
              <a:t>How does this study support Chomsky’s theory?</a:t>
            </a:r>
          </a:p>
          <a:p>
            <a:pPr marL="0" indent="0">
              <a:buNone/>
            </a:pPr>
            <a:endParaRPr lang="en-GB" sz="3200" dirty="0"/>
          </a:p>
          <a:p>
            <a:pPr marL="0" indent="0">
              <a:buNone/>
            </a:pPr>
            <a:r>
              <a:rPr lang="en-GB" sz="3200" dirty="0"/>
              <a:t>What does the children's development of new grammar rules suggest about the LAD?</a:t>
            </a:r>
          </a:p>
        </p:txBody>
      </p:sp>
    </p:spTree>
    <p:extLst>
      <p:ext uri="{BB962C8B-B14F-4D97-AF65-F5344CB8AC3E}">
        <p14:creationId xmlns:p14="http://schemas.microsoft.com/office/powerpoint/2010/main" val="1198625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F79B7-7844-A143-9B29-1C3016D34133}"/>
              </a:ext>
            </a:extLst>
          </p:cNvPr>
          <p:cNvSpPr>
            <a:spLocks noGrp="1"/>
          </p:cNvSpPr>
          <p:nvPr>
            <p:ph type="title"/>
          </p:nvPr>
        </p:nvSpPr>
        <p:spPr>
          <a:noFill/>
        </p:spPr>
        <p:txBody>
          <a:bodyPr>
            <a:normAutofit/>
          </a:bodyPr>
          <a:lstStyle/>
          <a:p>
            <a:pPr algn="ctr"/>
            <a:r>
              <a:rPr lang="en-US" dirty="0"/>
              <a:t>Argument against the biological explanation</a:t>
            </a:r>
          </a:p>
        </p:txBody>
      </p:sp>
      <p:graphicFrame>
        <p:nvGraphicFramePr>
          <p:cNvPr id="7" name="Content Placeholder 6">
            <a:extLst>
              <a:ext uri="{FF2B5EF4-FFF2-40B4-BE49-F238E27FC236}">
                <a16:creationId xmlns:a16="http://schemas.microsoft.com/office/drawing/2014/main" id="{FA28F6FF-4C6B-B748-AC6D-6C29F3B95A10}"/>
              </a:ext>
            </a:extLst>
          </p:cNvPr>
          <p:cNvGraphicFramePr>
            <a:graphicFrameLocks noGrp="1"/>
          </p:cNvGraphicFramePr>
          <p:nvPr>
            <p:ph type="tbl" sz="quarter" idx="11"/>
            <p:extLst>
              <p:ext uri="{D42A27DB-BD31-4B8C-83A1-F6EECF244321}">
                <p14:modId xmlns:p14="http://schemas.microsoft.com/office/powerpoint/2010/main" val="4239913515"/>
              </p:ext>
            </p:extLst>
          </p:nvPr>
        </p:nvGraphicFramePr>
        <p:xfrm>
          <a:off x="180000" y="3024009"/>
          <a:ext cx="11627999" cy="3315774"/>
        </p:xfrm>
        <a:graphic>
          <a:graphicData uri="http://schemas.openxmlformats.org/drawingml/2006/table">
            <a:tbl>
              <a:tblPr firstRow="1" bandRow="1">
                <a:tableStyleId>{5C22544A-7EE6-4342-B048-85BDC9FD1C3A}</a:tableStyleId>
              </a:tblPr>
              <a:tblGrid>
                <a:gridCol w="3792911">
                  <a:extLst>
                    <a:ext uri="{9D8B030D-6E8A-4147-A177-3AD203B41FA5}">
                      <a16:colId xmlns:a16="http://schemas.microsoft.com/office/drawing/2014/main" val="3894190873"/>
                    </a:ext>
                  </a:extLst>
                </a:gridCol>
                <a:gridCol w="4337969">
                  <a:extLst>
                    <a:ext uri="{9D8B030D-6E8A-4147-A177-3AD203B41FA5}">
                      <a16:colId xmlns:a16="http://schemas.microsoft.com/office/drawing/2014/main" val="3551816449"/>
                    </a:ext>
                  </a:extLst>
                </a:gridCol>
                <a:gridCol w="3497119">
                  <a:extLst>
                    <a:ext uri="{9D8B030D-6E8A-4147-A177-3AD203B41FA5}">
                      <a16:colId xmlns:a16="http://schemas.microsoft.com/office/drawing/2014/main" val="2599660320"/>
                    </a:ext>
                  </a:extLst>
                </a:gridCol>
              </a:tblGrid>
              <a:tr h="548210">
                <a:tc>
                  <a:txBody>
                    <a:bodyPr/>
                    <a:lstStyle/>
                    <a:p>
                      <a:r>
                        <a:rPr lang="en-US" sz="2400" dirty="0">
                          <a:solidFill>
                            <a:srgbClr val="CC58B0"/>
                          </a:solidFill>
                          <a:latin typeface="+mn-lt"/>
                        </a:rPr>
                        <a:t>Factor</a:t>
                      </a:r>
                      <a:endParaRPr lang="en-GB" sz="2400" dirty="0">
                        <a:solidFill>
                          <a:srgbClr val="CC58B0"/>
                        </a:solidFill>
                        <a:latin typeface="+mn-lt"/>
                      </a:endParaRPr>
                    </a:p>
                  </a:txBody>
                  <a:tcPr>
                    <a:solidFill>
                      <a:schemeClr val="bg1"/>
                    </a:solidFill>
                  </a:tcPr>
                </a:tc>
                <a:tc>
                  <a:txBody>
                    <a:bodyPr/>
                    <a:lstStyle/>
                    <a:p>
                      <a:r>
                        <a:rPr lang="en-US" sz="2400" b="1" dirty="0">
                          <a:solidFill>
                            <a:srgbClr val="CC58B0"/>
                          </a:solidFill>
                          <a:latin typeface="+mn-lt"/>
                        </a:rPr>
                        <a:t>Link to language learning</a:t>
                      </a:r>
                      <a:endParaRPr lang="en-GB" sz="2400" b="1" dirty="0">
                        <a:solidFill>
                          <a:srgbClr val="CC58B0"/>
                        </a:solidFill>
                        <a:latin typeface="+mn-lt"/>
                      </a:endParaRPr>
                    </a:p>
                  </a:txBody>
                  <a:tcPr>
                    <a:solidFill>
                      <a:schemeClr val="bg1"/>
                    </a:solidFill>
                  </a:tcPr>
                </a:tc>
                <a:tc>
                  <a:txBody>
                    <a:bodyPr/>
                    <a:lstStyle/>
                    <a:p>
                      <a:endParaRPr lang="en-GB" sz="2400" b="1" dirty="0">
                        <a:solidFill>
                          <a:srgbClr val="CC58B0"/>
                        </a:solidFill>
                        <a:latin typeface="+mn-lt"/>
                      </a:endParaRPr>
                    </a:p>
                  </a:txBody>
                  <a:tcPr>
                    <a:solidFill>
                      <a:schemeClr val="bg1"/>
                    </a:solidFill>
                  </a:tcPr>
                </a:tc>
                <a:extLst>
                  <a:ext uri="{0D108BD9-81ED-4DB2-BD59-A6C34878D82A}">
                    <a16:rowId xmlns:a16="http://schemas.microsoft.com/office/drawing/2014/main" val="1453184177"/>
                  </a:ext>
                </a:extLst>
              </a:tr>
              <a:tr h="574724">
                <a:tc gridSpan="3">
                  <a:txBody>
                    <a:bodyPr/>
                    <a:lstStyle/>
                    <a:p>
                      <a:r>
                        <a:rPr lang="en-US" sz="2400" b="1" dirty="0">
                          <a:solidFill>
                            <a:schemeClr val="tx1"/>
                          </a:solidFill>
                          <a:latin typeface="+mn-lt"/>
                        </a:rPr>
                        <a:t>Family dynamics</a:t>
                      </a:r>
                      <a:endParaRPr lang="en-GB" sz="2400" b="1" dirty="0">
                        <a:solidFill>
                          <a:schemeClr val="tx1"/>
                        </a:solidFill>
                        <a:latin typeface="+mn-lt"/>
                      </a:endParaRPr>
                    </a:p>
                  </a:txBody>
                  <a:tcPr>
                    <a:solidFill>
                      <a:srgbClr val="EEEEF5"/>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rgbClr val="EEEEF5"/>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rgbClr val="EEEEF5"/>
                    </a:solidFill>
                  </a:tcPr>
                </a:tc>
                <a:extLst>
                  <a:ext uri="{0D108BD9-81ED-4DB2-BD59-A6C34878D82A}">
                    <a16:rowId xmlns:a16="http://schemas.microsoft.com/office/drawing/2014/main" val="2872741842"/>
                  </a:ext>
                </a:extLst>
              </a:tr>
              <a:tr h="548210">
                <a:tc gridSpan="3">
                  <a:txBody>
                    <a:bodyPr/>
                    <a:lstStyle/>
                    <a:p>
                      <a:r>
                        <a:rPr lang="en-US" sz="2400" b="1" dirty="0">
                          <a:solidFill>
                            <a:schemeClr val="tx1"/>
                          </a:solidFill>
                          <a:latin typeface="+mn-lt"/>
                        </a:rPr>
                        <a:t>Socioeconomic status</a:t>
                      </a:r>
                      <a:endParaRPr lang="en-GB" sz="2400" b="1" dirty="0">
                        <a:solidFill>
                          <a:schemeClr val="tx1"/>
                        </a:solidFill>
                        <a:latin typeface="+mn-lt"/>
                      </a:endParaRPr>
                    </a:p>
                  </a:txBody>
                  <a:tcP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chemeClr val="bg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2912046859"/>
                  </a:ext>
                </a:extLst>
              </a:tr>
              <a:tr h="548210">
                <a:tc gridSpan="3">
                  <a:txBody>
                    <a:bodyPr/>
                    <a:lstStyle/>
                    <a:p>
                      <a:r>
                        <a:rPr lang="en-US" sz="2400" b="1" dirty="0">
                          <a:solidFill>
                            <a:schemeClr val="tx1"/>
                          </a:solidFill>
                          <a:latin typeface="+mn-lt"/>
                        </a:rPr>
                        <a:t>Cultural beliefs</a:t>
                      </a:r>
                      <a:endParaRPr lang="en-GB" sz="2400" b="1" dirty="0">
                        <a:solidFill>
                          <a:schemeClr val="tx1"/>
                        </a:solidFill>
                        <a:latin typeface="+mn-lt"/>
                      </a:endParaRPr>
                    </a:p>
                  </a:txBody>
                  <a:tcPr>
                    <a:solidFill>
                      <a:srgbClr val="EEEEF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rgbClr val="EEEEF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1" dirty="0">
                        <a:solidFill>
                          <a:schemeClr val="accent1">
                            <a:lumMod val="10000"/>
                          </a:schemeClr>
                        </a:solidFill>
                        <a:latin typeface="Arial" panose="020B0604020202020204" pitchFamily="34" charset="0"/>
                        <a:cs typeface="Arial" panose="020B0604020202020204" pitchFamily="34" charset="0"/>
                      </a:endParaRPr>
                    </a:p>
                  </a:txBody>
                  <a:tcPr>
                    <a:solidFill>
                      <a:srgbClr val="EEEEF4"/>
                    </a:solidFill>
                  </a:tcPr>
                </a:tc>
                <a:extLst>
                  <a:ext uri="{0D108BD9-81ED-4DB2-BD59-A6C34878D82A}">
                    <a16:rowId xmlns:a16="http://schemas.microsoft.com/office/drawing/2014/main" val="2234866237"/>
                  </a:ext>
                </a:extLst>
              </a:tr>
              <a:tr h="548210">
                <a:tc gridSpan="3">
                  <a:txBody>
                    <a:bodyPr/>
                    <a:lstStyle/>
                    <a:p>
                      <a:r>
                        <a:rPr lang="en-US" sz="2400" b="1" dirty="0">
                          <a:solidFill>
                            <a:schemeClr val="tx1"/>
                          </a:solidFill>
                          <a:latin typeface="+mn-lt"/>
                        </a:rPr>
                        <a:t>Multilingualism</a:t>
                      </a:r>
                      <a:endParaRPr lang="en-GB" sz="2400" b="1" dirty="0">
                        <a:solidFill>
                          <a:schemeClr val="tx1"/>
                        </a:solidFill>
                        <a:latin typeface="+mn-lt"/>
                      </a:endParaRPr>
                    </a:p>
                  </a:txBody>
                  <a:tcPr>
                    <a:solidFill>
                      <a:schemeClr val="bg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30424413"/>
                  </a:ext>
                </a:extLst>
              </a:tr>
              <a:tr h="548210">
                <a:tc gridSpan="3">
                  <a:txBody>
                    <a:bodyPr/>
                    <a:lstStyle/>
                    <a:p>
                      <a:r>
                        <a:rPr lang="en-US" sz="2400" b="1" dirty="0">
                          <a:solidFill>
                            <a:schemeClr val="tx1"/>
                          </a:solidFill>
                          <a:latin typeface="+mn-lt"/>
                        </a:rPr>
                        <a:t>Other ideas?</a:t>
                      </a:r>
                      <a:endParaRPr lang="en-GB" sz="2400" b="1" dirty="0">
                        <a:solidFill>
                          <a:schemeClr val="tx1"/>
                        </a:solidFill>
                        <a:latin typeface="+mn-lt"/>
                      </a:endParaRPr>
                    </a:p>
                  </a:txBody>
                  <a:tcPr>
                    <a:solidFill>
                      <a:srgbClr val="EEEEF4"/>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165288175"/>
                  </a:ext>
                </a:extLst>
              </a:tr>
            </a:tbl>
          </a:graphicData>
        </a:graphic>
      </p:graphicFrame>
      <p:sp>
        <p:nvSpPr>
          <p:cNvPr id="4" name="TextBox 3">
            <a:extLst>
              <a:ext uri="{FF2B5EF4-FFF2-40B4-BE49-F238E27FC236}">
                <a16:creationId xmlns:a16="http://schemas.microsoft.com/office/drawing/2014/main" id="{0E320550-44A7-EE36-A47B-4379AF968CFE}"/>
              </a:ext>
            </a:extLst>
          </p:cNvPr>
          <p:cNvSpPr txBox="1"/>
          <p:nvPr/>
        </p:nvSpPr>
        <p:spPr>
          <a:xfrm>
            <a:off x="304800" y="2052839"/>
            <a:ext cx="11318240" cy="461665"/>
          </a:xfrm>
          <a:prstGeom prst="rect">
            <a:avLst/>
          </a:prstGeom>
          <a:noFill/>
        </p:spPr>
        <p:txBody>
          <a:bodyPr wrap="square">
            <a:spAutoFit/>
          </a:bodyPr>
          <a:lstStyle/>
          <a:p>
            <a:r>
              <a:rPr lang="en-US" sz="2400" b="1" dirty="0"/>
              <a:t>E</a:t>
            </a:r>
            <a:r>
              <a:rPr lang="en-US" sz="2400" b="1" dirty="0">
                <a:latin typeface="+mn-lt"/>
              </a:rPr>
              <a:t>xplain how each factor affects language learning in a way biology cannot:</a:t>
            </a:r>
            <a:endParaRPr lang="en-GB" sz="2400" b="1" dirty="0">
              <a:latin typeface="+mn-lt"/>
            </a:endParaRPr>
          </a:p>
        </p:txBody>
      </p:sp>
    </p:spTree>
    <p:extLst>
      <p:ext uri="{BB962C8B-B14F-4D97-AF65-F5344CB8AC3E}">
        <p14:creationId xmlns:p14="http://schemas.microsoft.com/office/powerpoint/2010/main" val="1537033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171FE-5DB7-C512-FA4A-08DC09E95C6C}"/>
            </a:ext>
          </a:extLst>
        </p:cNvPr>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FF957276-52AA-5B45-C868-87AEE467B2EF}"/>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CC353874-58DC-AE45-C5DF-CCA75046EC71}"/>
              </a:ext>
            </a:extLst>
          </p:cNvPr>
          <p:cNvSpPr>
            <a:spLocks noGrp="1"/>
          </p:cNvSpPr>
          <p:nvPr>
            <p:ph idx="1"/>
          </p:nvPr>
        </p:nvSpPr>
        <p:spPr>
          <a:xfrm>
            <a:off x="413974" y="4770781"/>
            <a:ext cx="11364052" cy="1753147"/>
          </a:xfrm>
          <a:solidFill>
            <a:srgbClr val="FACB2E">
              <a:alpha val="89804"/>
            </a:srgbClr>
          </a:solidFill>
          <a:ln>
            <a:solidFill>
              <a:schemeClr val="accent3"/>
            </a:solidFill>
          </a:ln>
        </p:spPr>
        <p:txBody>
          <a:bodyPr vert="horz" lIns="91440" tIns="45720" rIns="91440" bIns="45720" rtlCol="0" anchor="ctr">
            <a:normAutofit/>
          </a:bodyPr>
          <a:lstStyle/>
          <a:p>
            <a:pPr marL="0" indent="0" algn="ctr">
              <a:buNone/>
            </a:pPr>
            <a:r>
              <a:rPr lang="en-US" dirty="0">
                <a:latin typeface="Arial"/>
                <a:cs typeface="Arial"/>
              </a:rPr>
              <a:t>Exit ticket: 1-1-1 </a:t>
            </a:r>
            <a:r>
              <a:rPr lang="en-GB" dirty="0"/>
              <a:t>Write </a:t>
            </a:r>
            <a:r>
              <a:rPr lang="en-GB" b="1" dirty="0"/>
              <a:t>one</a:t>
            </a:r>
            <a:r>
              <a:rPr lang="en-GB" dirty="0"/>
              <a:t> argument FOR and </a:t>
            </a:r>
            <a:r>
              <a:rPr lang="en-GB" b="1" dirty="0"/>
              <a:t>one</a:t>
            </a:r>
            <a:r>
              <a:rPr lang="en-GB" dirty="0"/>
              <a:t> argument AGAINST the biological explanation of language acquisition in </a:t>
            </a:r>
            <a:r>
              <a:rPr lang="en-GB" b="1" dirty="0"/>
              <a:t>one</a:t>
            </a:r>
            <a:r>
              <a:rPr lang="en-GB" dirty="0"/>
              <a:t> sentence each. </a:t>
            </a:r>
          </a:p>
        </p:txBody>
      </p:sp>
    </p:spTree>
    <p:extLst>
      <p:ext uri="{BB962C8B-B14F-4D97-AF65-F5344CB8AC3E}">
        <p14:creationId xmlns:p14="http://schemas.microsoft.com/office/powerpoint/2010/main" val="153233455"/>
      </p:ext>
    </p:extLst>
  </p:cSld>
  <p:clrMapOvr>
    <a:masterClrMapping/>
  </p:clrMapOvr>
</p:sld>
</file>

<file path=ppt/theme/theme1.xml><?xml version="1.0" encoding="utf-8"?>
<a:theme xmlns:a="http://schemas.openxmlformats.org/drawingml/2006/main" name="Office Theme">
  <a:themeElements>
    <a:clrScheme name="Custom 8">
      <a:dk1>
        <a:srgbClr val="252525"/>
      </a:dk1>
      <a:lt1>
        <a:srgbClr val="FFFFFF"/>
      </a:lt1>
      <a:dk2>
        <a:srgbClr val="133844"/>
      </a:dk2>
      <a:lt2>
        <a:srgbClr val="FFFFFF"/>
      </a:lt2>
      <a:accent1>
        <a:srgbClr val="00BDB6"/>
      </a:accent1>
      <a:accent2>
        <a:srgbClr val="CC59AA"/>
      </a:accent2>
      <a:accent3>
        <a:srgbClr val="FACB2E"/>
      </a:accent3>
      <a:accent4>
        <a:srgbClr val="8EE8D8"/>
      </a:accent4>
      <a:accent5>
        <a:srgbClr val="5E0A4F"/>
      </a:accent5>
      <a:accent6>
        <a:srgbClr val="F9DC4E"/>
      </a:accent6>
      <a:hlink>
        <a:srgbClr val="5E0A4F"/>
      </a:hlink>
      <a:folHlink>
        <a:srgbClr val="5E0A4F"/>
      </a:folHlink>
    </a:clrScheme>
    <a:fontScheme name="Custom 1">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s V4" id="{E2A36DA1-4A29-43B8-B8F1-C255D5AABE09}" vid="{2A5C11B6-9CD9-45FF-9CD6-984CCCC0BA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5BD9047056454F94B4694108F9A1FF" ma:contentTypeVersion="3" ma:contentTypeDescription="Create a new document." ma:contentTypeScope="" ma:versionID="5c0011047895b59a897429f5e4ec5dcc">
  <xsd:schema xmlns:xsd="http://www.w3.org/2001/XMLSchema" xmlns:xs="http://www.w3.org/2001/XMLSchema" xmlns:p="http://schemas.microsoft.com/office/2006/metadata/properties" xmlns:ns2="9ad1216b-cdc1-40e2-a0c2-94597fd44697" xmlns:ns3="f1f25e64-7226-490b-ade3-8cf84afff5d2" targetNamespace="http://schemas.microsoft.com/office/2006/metadata/properties" ma:root="true" ma:fieldsID="5b649ae69bc45de80afe7d6c0f200904" ns2:_="" ns3:_="">
    <xsd:import namespace="9ad1216b-cdc1-40e2-a0c2-94597fd44697"/>
    <xsd:import namespace="f1f25e64-7226-490b-ade3-8cf84afff5d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1f25e64-7226-490b-ade3-8cf84afff5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9ad1216b-cdc1-40e2-a0c2-94597fd44697">7VPTP7ZE6X33-2020743336-750</_dlc_DocId>
    <_dlc_DocIdUrl xmlns="9ad1216b-cdc1-40e2-a0c2-94597fd44697">
      <Url>https://cambridgeorg.sharepoint.com/sites/cie/education/pd/Curriculum_Support/_layouts/15/DocIdRedir.aspx?ID=7VPTP7ZE6X33-2020743336-750</Url>
      <Description>7VPTP7ZE6X33-2020743336-750</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81EDB007-3CC4-4992-8FCA-CFECB11C6260}"/>
</file>

<file path=customXml/itemProps2.xml><?xml version="1.0" encoding="utf-8"?>
<ds:datastoreItem xmlns:ds="http://schemas.openxmlformats.org/officeDocument/2006/customXml" ds:itemID="{B630E657-8217-4B2F-96A4-D1EE5A57D447}">
  <ds:schemaRefs>
    <ds:schemaRef ds:uri="http://schemas.microsoft.com/office/2006/documentManagement/types"/>
    <ds:schemaRef ds:uri="http://schemas.microsoft.com/office/2006/metadata/properties"/>
    <ds:schemaRef ds:uri="7424b78e-8606-4fd1-9a19-b6b90bbc0a1b"/>
    <ds:schemaRef ds:uri="http://purl.org/dc/elements/1.1/"/>
    <ds:schemaRef ds:uri="9ad1216b-cdc1-40e2-a0c2-94597fd44697"/>
    <ds:schemaRef ds:uri="http://schemas.openxmlformats.org/package/2006/metadata/core-properties"/>
    <ds:schemaRef ds:uri="http://purl.org/dc/dcmitype/"/>
    <ds:schemaRef ds:uri="http://www.w3.org/XML/1998/namespace"/>
    <ds:schemaRef ds:uri="http://purl.org/dc/terms/"/>
    <ds:schemaRef ds:uri="http://schemas.microsoft.com/office/infopath/2007/PartnerControls"/>
    <ds:schemaRef ds:uri="c075f540-5f70-45df-a134-17c4911f7fbe"/>
  </ds:schemaRefs>
</ds:datastoreItem>
</file>

<file path=customXml/itemProps3.xml><?xml version="1.0" encoding="utf-8"?>
<ds:datastoreItem xmlns:ds="http://schemas.openxmlformats.org/officeDocument/2006/customXml" ds:itemID="{EE51AF88-C67F-4A38-BADD-B70D8B316A09}">
  <ds:schemaRefs>
    <ds:schemaRef ds:uri="http://schemas.microsoft.com/sharepoint/v3/contenttype/forms"/>
  </ds:schemaRefs>
</ds:datastoreItem>
</file>

<file path=customXml/itemProps4.xml><?xml version="1.0" encoding="utf-8"?>
<ds:datastoreItem xmlns:ds="http://schemas.openxmlformats.org/officeDocument/2006/customXml" ds:itemID="{3B36F522-99CC-44C6-897D-F8F89591E08F}">
  <ds:schemaRefs>
    <ds:schemaRef ds:uri="http://schemas.microsoft.com/sharepoint/events"/>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emplate>Schools v4 POT</Template>
  <TotalTime>387</TotalTime>
  <Words>454</Words>
  <Application>Microsoft Office PowerPoint</Application>
  <PresentationFormat>Widescreen</PresentationFormat>
  <Paragraphs>32</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Georgia</vt:lpstr>
      <vt:lpstr>Office Theme</vt:lpstr>
      <vt:lpstr>PowerPoint Presentation</vt:lpstr>
      <vt:lpstr>PowerPoint Presentation</vt:lpstr>
      <vt:lpstr>Sign language acquisition (Senghas et al)</vt:lpstr>
      <vt:lpstr>Sign language acquisition (Senghas et al)</vt:lpstr>
      <vt:lpstr>Class discussion</vt:lpstr>
      <vt:lpstr>Argument against the biological explanation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Rebecca</dc:creator>
  <cp:lastModifiedBy>Lizzie Gauntlett</cp:lastModifiedBy>
  <cp:revision>4</cp:revision>
  <dcterms:created xsi:type="dcterms:W3CDTF">2023-10-09T12:44:25Z</dcterms:created>
  <dcterms:modified xsi:type="dcterms:W3CDTF">2026-06-16T12:17:44Z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0x010100E45BD9047056454F94B4694108F9A1FF</vt:lpwstr>
  </property>
  <property fmtid="{D5CDD505-2E9C-101B-9397-08002B2CF9AE}" pid="3" name="MediaServiceImageTags">
    <vt:lpwstr/>
  </property>
  <property fmtid="{D5CDD505-2E9C-101B-9397-08002B2CF9AE}" pid="4" name="_dlc_DocIdItemGuid">
    <vt:lpwstr>cb2a2b8a-160d-4cc8-8383-f96d044837dd</vt:lpwstr>
  </property>
</Properties>
</file>