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6" r:id="rId2"/>
    <p:sldId id="304" r:id="rId3"/>
    <p:sldId id="305" r:id="rId4"/>
    <p:sldId id="306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80534" autoAdjust="0"/>
  </p:normalViewPr>
  <p:slideViewPr>
    <p:cSldViewPr snapToGrid="0">
      <p:cViewPr varScale="1">
        <p:scale>
          <a:sx n="93" d="100"/>
          <a:sy n="93" d="100"/>
        </p:scale>
        <p:origin x="720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22/01/2019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133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564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64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Lesson slides</a:t>
            </a:r>
            <a:br>
              <a:rPr lang="en-GB" sz="2800" b="1" dirty="0" smtClean="0"/>
            </a:br>
            <a:r>
              <a:rPr lang="en-GB" sz="2600" dirty="0" smtClean="0"/>
              <a:t>Topic: 1.3 Coordinate Geometry</a:t>
            </a:r>
            <a:br>
              <a:rPr lang="en-GB" sz="2600" dirty="0" smtClean="0"/>
            </a:br>
            <a:r>
              <a:rPr lang="en-GB" sz="2600" dirty="0" smtClean="0"/>
              <a:t>Lesson 2: Parallel, Perpendicular or neither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 smtClean="0"/>
              <a:t>Version 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 with straight lines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GB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Find the equation of the line parallel to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2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+ 4 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which passes through (4, 9</a:t>
                </a:r>
                <a:r>
                  <a:rPr lang="en-GB" sz="28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).</a:t>
                </a:r>
                <a:endParaRPr lang="en-GB" sz="28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  <a:blipFill>
                <a:blip r:embed="rId3"/>
                <a:stretch>
                  <a:fillRect l="-1058" t="-7051" b="-160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31788" y="2226610"/>
                <a:ext cx="11524932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2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+ 4</m:t>
                      </m:r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given equation has a gradient m = 2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 the line we want also has a gradient of 2 but we do not know c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= 2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226610"/>
                <a:ext cx="11524932" cy="1631216"/>
              </a:xfrm>
              <a:prstGeom prst="rect">
                <a:avLst/>
              </a:prstGeom>
              <a:blipFill>
                <a:blip r:embed="rId4"/>
                <a:stretch>
                  <a:fillRect l="-529" b="-18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31788" y="3857826"/>
                <a:ext cx="11524932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Substitute the coordinates (4,9) into the equation to find the value of c that makes it work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= 2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9 = 2 × 4 +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9 = 8 +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∴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 = 1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3857826"/>
                <a:ext cx="11524932" cy="1938992"/>
              </a:xfrm>
              <a:prstGeom prst="rect">
                <a:avLst/>
              </a:prstGeom>
              <a:blipFill>
                <a:blip r:embed="rId5"/>
                <a:stretch>
                  <a:fillRect l="-529" t="-15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331788" y="5796818"/>
                <a:ext cx="53215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 the required equation is	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5796818"/>
                <a:ext cx="5321585" cy="400110"/>
              </a:xfrm>
              <a:prstGeom prst="rect">
                <a:avLst/>
              </a:prstGeom>
              <a:blipFill>
                <a:blip r:embed="rId6"/>
                <a:stretch>
                  <a:fillRect l="-1145" t="-7576" b="-2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40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 with straight lines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Find the equation of the line perpendicular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− 3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which passes through (−2, 5).</a:t>
                </a:r>
                <a:endParaRPr lang="en-GB" sz="28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  <a:blipFill>
                <a:blip r:embed="rId3"/>
                <a:stretch>
                  <a:fillRect l="-1058" t="-7051" b="-160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31788" y="2226610"/>
                <a:ext cx="11524932" cy="25020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= 2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− 3</m:t>
                      </m:r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given equation has a gradient m = 2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 the line we want also has a gradient of  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but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we do not know c </a:t>
                </a:r>
                <a:endParaRPr lang="en-GB" sz="2000" b="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 </a:t>
                </a: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226610"/>
                <a:ext cx="11524932" cy="2502032"/>
              </a:xfrm>
              <a:prstGeom prst="rect">
                <a:avLst/>
              </a:prstGeom>
              <a:blipFill>
                <a:blip r:embed="rId4"/>
                <a:stretch>
                  <a:fillRect l="-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31788" y="4728642"/>
                <a:ext cx="11524932" cy="14502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Substitute the coordinates (−2, 5) into the equation to find the value of c that makes it work</a:t>
                </a:r>
              </a:p>
              <a:p>
                <a:r>
                  <a:rPr 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5=−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= 1 +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 = 4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4728642"/>
                <a:ext cx="11524932" cy="1450269"/>
              </a:xfrm>
              <a:prstGeom prst="rect">
                <a:avLst/>
              </a:prstGeom>
              <a:blipFill>
                <a:blip r:embed="rId5"/>
                <a:stretch>
                  <a:fillRect l="-529" t="-21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31788" y="6178911"/>
                <a:ext cx="4805098" cy="5354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 the required equation is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GB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6178911"/>
                <a:ext cx="4805098" cy="535468"/>
              </a:xfrm>
              <a:prstGeom prst="rect">
                <a:avLst/>
              </a:prstGeom>
              <a:blipFill>
                <a:blip r:embed="rId6"/>
                <a:stretch>
                  <a:fillRect l="-1267" b="-8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327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 with straight lines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A line is perpendicular to the line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−8=0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, and passes through the coordinate (5,-7). Find the equation of the line.</a:t>
                </a:r>
                <a:endParaRPr lang="en-GB" sz="28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1272503"/>
                <a:ext cx="11524932" cy="954107"/>
              </a:xfrm>
              <a:prstGeom prst="rect">
                <a:avLst/>
              </a:prstGeom>
              <a:blipFill>
                <a:blip r:embed="rId3"/>
                <a:stretch>
                  <a:fillRect l="-1058" t="-7051" b="-160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31788" y="2226610"/>
            <a:ext cx="11524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already have a point on the line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just need the gradient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31788" y="2934496"/>
                <a:ext cx="11524932" cy="2528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gradient is</a:t>
                </a: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−8=0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+8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of the perpendicular = -2</a:t>
                </a:r>
              </a:p>
              <a:p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-2</a:t>
                </a: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934496"/>
                <a:ext cx="11524932" cy="2528321"/>
              </a:xfrm>
              <a:prstGeom prst="rect">
                <a:avLst/>
              </a:prstGeom>
              <a:blipFill>
                <a:blip r:embed="rId4"/>
                <a:stretch>
                  <a:fillRect l="-529" t="-964" b="-2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31788" y="5335987"/>
                <a:ext cx="1152493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We could use either form of the straight line but using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GB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)=(5,−7)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	      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−(−7)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=−2(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−5)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			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+7=−2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+10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		     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5335987"/>
                <a:ext cx="11524932" cy="1323439"/>
              </a:xfrm>
              <a:prstGeom prst="rect">
                <a:avLst/>
              </a:prstGeom>
              <a:blipFill>
                <a:blip r:embed="rId5"/>
                <a:stretch>
                  <a:fillRect l="-529" t="-1843" b="-2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68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1990</TotalTime>
  <Words>218</Words>
  <Application>Microsoft Office PowerPoint</Application>
  <PresentationFormat>Widescreen</PresentationFormat>
  <Paragraphs>49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 Math</vt:lpstr>
      <vt:lpstr>Times New Roman</vt:lpstr>
      <vt:lpstr>Office Theme</vt:lpstr>
      <vt:lpstr>Lesson slides Topic: 1.3 Coordinate Geometry Lesson 2: Parallel, Perpendicular or neither</vt:lpstr>
      <vt:lpstr>Problems with straight lines</vt:lpstr>
      <vt:lpstr>Problems with straight lines</vt:lpstr>
      <vt:lpstr>Problems with straight 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125</cp:revision>
  <cp:lastPrinted>2018-01-14T21:28:16Z</cp:lastPrinted>
  <dcterms:created xsi:type="dcterms:W3CDTF">2018-01-14T21:11:47Z</dcterms:created>
  <dcterms:modified xsi:type="dcterms:W3CDTF">2019-01-22T10:33:52Z</dcterms:modified>
</cp:coreProperties>
</file>