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3" r:id="rId2"/>
    <p:sldId id="256" r:id="rId3"/>
    <p:sldId id="271" r:id="rId4"/>
    <p:sldId id="272" r:id="rId5"/>
    <p:sldId id="265" r:id="rId6"/>
    <p:sldId id="262" r:id="rId7"/>
    <p:sldId id="269" r:id="rId8"/>
    <p:sldId id="270" r:id="rId9"/>
    <p:sldId id="266" r:id="rId10"/>
    <p:sldId id="267" r:id="rId11"/>
    <p:sldId id="261" r:id="rId12"/>
    <p:sldId id="263" r:id="rId13"/>
    <p:sldId id="268" r:id="rId14"/>
    <p:sldId id="264" r:id="rId15"/>
    <p:sldId id="257" r:id="rId16"/>
    <p:sldId id="258" r:id="rId17"/>
    <p:sldId id="259" r:id="rId18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iaF" initials="J" lastIdx="6" clrIdx="0">
    <p:extLst>
      <p:ext uri="{19B8F6BF-5375-455C-9EA6-DF929625EA0E}">
        <p15:presenceInfo xmlns:p15="http://schemas.microsoft.com/office/powerpoint/2012/main" userId="JuliaF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5B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62" autoAdjust="0"/>
    <p:restoredTop sz="94660"/>
  </p:normalViewPr>
  <p:slideViewPr>
    <p:cSldViewPr snapToGrid="0">
      <p:cViewPr varScale="1">
        <p:scale>
          <a:sx n="71" d="100"/>
          <a:sy n="71" d="100"/>
        </p:scale>
        <p:origin x="84" y="9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AFB88-D111-4AD3-A806-8557BF5D7FCA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AFBF6F-A0D6-40F9-9FED-C3629310B0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234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Teaching Pack 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Straight line graphs</a:t>
            </a:r>
          </a:p>
          <a:p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Lesson 1c: Gradient bingo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</a:t>
            </a:r>
            <a:r>
              <a:rPr lang="en-GB" sz="2600" b="1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IGCSE™</a:t>
            </a:r>
            <a:endParaRPr lang="en-GB" sz="2600" b="1" baseline="30000" dirty="0" smtClean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Version 1.0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  <p:sp>
        <p:nvSpPr>
          <p:cNvPr id="8" name="Footer Placeholder 2"/>
          <p:cNvSpPr>
            <a:spLocks noGrp="1"/>
          </p:cNvSpPr>
          <p:nvPr/>
        </p:nvSpPr>
        <p:spPr>
          <a:xfrm>
            <a:off x="4026724" y="621076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UCLES 2018</a:t>
            </a:r>
          </a:p>
        </p:txBody>
      </p:sp>
    </p:spTree>
    <p:extLst>
      <p:ext uri="{BB962C8B-B14F-4D97-AF65-F5344CB8AC3E}">
        <p14:creationId xmlns:p14="http://schemas.microsoft.com/office/powerpoint/2010/main" val="76384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B98D32-92AF-4DFF-AF59-0A3671C8B8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366"/>
          <a:stretch/>
        </p:blipFill>
        <p:spPr>
          <a:xfrm>
            <a:off x="781486" y="1398103"/>
            <a:ext cx="5012429" cy="520440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gradient of the red line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12-Point Star 7"/>
          <p:cNvSpPr/>
          <p:nvPr/>
        </p:nvSpPr>
        <p:spPr>
          <a:xfrm>
            <a:off x="7315200" y="2540279"/>
            <a:ext cx="3630707" cy="3523129"/>
          </a:xfrm>
          <a:prstGeom prst="star12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33565" y="1613647"/>
            <a:ext cx="4303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gradient is…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 flipV="1">
            <a:off x="5740687" y="4903412"/>
            <a:ext cx="68438" cy="77381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740687" y="4980793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241955" y="4628920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83671" y="1317814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49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EB86BED-19E2-4221-903D-BC1F9531E8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387"/>
          <a:stretch/>
        </p:blipFill>
        <p:spPr>
          <a:xfrm>
            <a:off x="606673" y="1505681"/>
            <a:ext cx="5012429" cy="512371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gradient of the red line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12-Point Star 6"/>
          <p:cNvSpPr/>
          <p:nvPr/>
        </p:nvSpPr>
        <p:spPr>
          <a:xfrm>
            <a:off x="7315200" y="2540279"/>
            <a:ext cx="3630707" cy="3523129"/>
          </a:xfrm>
          <a:prstGeom prst="star12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33565" y="1613647"/>
            <a:ext cx="4303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gradient is…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 flipV="1">
            <a:off x="5579323" y="5010988"/>
            <a:ext cx="68438" cy="77381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579323" y="5088369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094038" y="4763390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62648" y="1438837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51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31F173-DD32-46C6-9804-CB5F8D6588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117"/>
          <a:stretch/>
        </p:blipFill>
        <p:spPr>
          <a:xfrm>
            <a:off x="835274" y="1451893"/>
            <a:ext cx="5012429" cy="52447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gradient of the red line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12-Point Star 6"/>
          <p:cNvSpPr/>
          <p:nvPr/>
        </p:nvSpPr>
        <p:spPr>
          <a:xfrm>
            <a:off x="7315200" y="2540279"/>
            <a:ext cx="3630707" cy="3523129"/>
          </a:xfrm>
          <a:prstGeom prst="star12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−2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33565" y="1613647"/>
            <a:ext cx="4303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gradient is…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 flipV="1">
            <a:off x="5807922" y="4930306"/>
            <a:ext cx="68438" cy="77381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807922" y="5007687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241955" y="4682708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91247" y="1358155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70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54FE900-5CF5-4701-8B7F-5BDA8D1384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449"/>
          <a:stretch/>
        </p:blipFill>
        <p:spPr>
          <a:xfrm>
            <a:off x="768039" y="1451892"/>
            <a:ext cx="5005435" cy="521784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gradient of the red line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33565" y="1613647"/>
            <a:ext cx="4303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gradient is…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 flipV="1">
            <a:off x="5727240" y="4930306"/>
            <a:ext cx="68438" cy="77381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727240" y="5007687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188167" y="4682708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83671" y="1358155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315200" y="2540279"/>
            <a:ext cx="3630707" cy="3523129"/>
            <a:chOff x="7315200" y="2540279"/>
            <a:chExt cx="3630707" cy="3523129"/>
          </a:xfrm>
        </p:grpSpPr>
        <p:sp>
          <p:nvSpPr>
            <p:cNvPr id="7" name="12-Point Star 6"/>
            <p:cNvSpPr/>
            <p:nvPr/>
          </p:nvSpPr>
          <p:spPr>
            <a:xfrm>
              <a:off x="7315200" y="2540279"/>
              <a:ext cx="3630707" cy="3523129"/>
            </a:xfrm>
            <a:prstGeom prst="star12">
              <a:avLst/>
            </a:prstGeom>
            <a:solidFill>
              <a:srgbClr val="EA5B0C"/>
            </a:solidFill>
            <a:ln>
              <a:solidFill>
                <a:srgbClr val="EA5B0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Rectangle 12"/>
                <p:cNvSpPr/>
                <p:nvPr/>
              </p:nvSpPr>
              <p:spPr>
                <a:xfrm>
                  <a:off x="8117946" y="3073974"/>
                  <a:ext cx="1448819" cy="245573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8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GB" sz="80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8000">
                                <a:solidFill>
                                  <a:schemeClr val="bg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8000" b="0" i="0" smtClean="0">
                                <a:solidFill>
                                  <a:schemeClr val="bg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GB" sz="8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3" name="Rectangle 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7946" y="3073974"/>
                  <a:ext cx="1448819" cy="2455737"/>
                </a:xfrm>
                <a:prstGeom prst="rect">
                  <a:avLst/>
                </a:prstGeom>
                <a:blipFill>
                  <a:blip r:embed="rId3"/>
                  <a:stretch>
                    <a:fillRect r="-970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80450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8B0E63-70D7-425E-BB6A-CAC9E1B223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505"/>
          <a:stretch/>
        </p:blipFill>
        <p:spPr>
          <a:xfrm>
            <a:off x="808380" y="1451893"/>
            <a:ext cx="5012429" cy="52044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gradient of the red line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33565" y="1613647"/>
            <a:ext cx="4303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gradient is…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 flipV="1">
            <a:off x="5781028" y="4970647"/>
            <a:ext cx="68438" cy="77381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781028" y="5048028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255402" y="4696155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83671" y="1358155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7315200" y="2540279"/>
            <a:ext cx="3630707" cy="3523129"/>
            <a:chOff x="7315200" y="2540279"/>
            <a:chExt cx="3630707" cy="3523129"/>
          </a:xfrm>
        </p:grpSpPr>
        <p:sp>
          <p:nvSpPr>
            <p:cNvPr id="14" name="12-Point Star 13"/>
            <p:cNvSpPr/>
            <p:nvPr/>
          </p:nvSpPr>
          <p:spPr>
            <a:xfrm>
              <a:off x="7315200" y="2540279"/>
              <a:ext cx="3630707" cy="3523129"/>
            </a:xfrm>
            <a:prstGeom prst="star12">
              <a:avLst/>
            </a:prstGeom>
            <a:solidFill>
              <a:srgbClr val="EA5B0C"/>
            </a:solidFill>
            <a:ln>
              <a:solidFill>
                <a:srgbClr val="EA5B0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/>
                <p:cNvSpPr/>
                <p:nvPr/>
              </p:nvSpPr>
              <p:spPr>
                <a:xfrm>
                  <a:off x="8117946" y="3073974"/>
                  <a:ext cx="1448819" cy="245573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80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GB" sz="80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8000">
                                <a:solidFill>
                                  <a:schemeClr val="bg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8000" b="0" i="0" smtClean="0">
                                <a:solidFill>
                                  <a:schemeClr val="bg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8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7946" y="3073974"/>
                  <a:ext cx="1448819" cy="2455737"/>
                </a:xfrm>
                <a:prstGeom prst="rect">
                  <a:avLst/>
                </a:prstGeom>
                <a:blipFill>
                  <a:blip r:embed="rId3"/>
                  <a:stretch>
                    <a:fillRect r="-9705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08829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A320BE-20F6-46AE-BD44-F77906067B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590"/>
          <a:stretch/>
        </p:blipFill>
        <p:spPr>
          <a:xfrm>
            <a:off x="768039" y="1451891"/>
            <a:ext cx="4990823" cy="515061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gradient of the red line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33565" y="1613647"/>
            <a:ext cx="4303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gradient is…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 flipV="1">
            <a:off x="5713793" y="4930306"/>
            <a:ext cx="68438" cy="77381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713793" y="5007687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201614" y="4682708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83671" y="1358155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7315200" y="2540279"/>
            <a:ext cx="3630707" cy="3523129"/>
            <a:chOff x="7315200" y="2540279"/>
            <a:chExt cx="3630707" cy="3523129"/>
          </a:xfrm>
        </p:grpSpPr>
        <p:sp>
          <p:nvSpPr>
            <p:cNvPr id="14" name="12-Point Star 13"/>
            <p:cNvSpPr/>
            <p:nvPr/>
          </p:nvSpPr>
          <p:spPr>
            <a:xfrm>
              <a:off x="7315200" y="2540279"/>
              <a:ext cx="3630707" cy="3523129"/>
            </a:xfrm>
            <a:prstGeom prst="star12">
              <a:avLst/>
            </a:prstGeom>
            <a:solidFill>
              <a:srgbClr val="EA5B0C"/>
            </a:solidFill>
            <a:ln>
              <a:solidFill>
                <a:srgbClr val="EA5B0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9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 14"/>
                <p:cNvSpPr/>
                <p:nvPr/>
              </p:nvSpPr>
              <p:spPr>
                <a:xfrm>
                  <a:off x="8412315" y="3073974"/>
                  <a:ext cx="1448819" cy="245573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80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8000">
                                <a:solidFill>
                                  <a:schemeClr val="bg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8000" b="0" i="0" smtClean="0">
                                <a:solidFill>
                                  <a:schemeClr val="bg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oMath>
                    </m:oMathPara>
                  </a14:m>
                  <a:endParaRPr lang="en-GB" sz="8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15" name="Rectangle 1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12315" y="3073974"/>
                  <a:ext cx="1448819" cy="245573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14660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33DC53-9006-4F50-8A21-8C9634107E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623"/>
          <a:stretch/>
        </p:blipFill>
        <p:spPr>
          <a:xfrm>
            <a:off x="960884" y="1384658"/>
            <a:ext cx="5012429" cy="520440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gradient of the red line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12-Point Star 6"/>
          <p:cNvSpPr/>
          <p:nvPr/>
        </p:nvSpPr>
        <p:spPr>
          <a:xfrm>
            <a:off x="7315200" y="2540279"/>
            <a:ext cx="3630707" cy="3523129"/>
          </a:xfrm>
          <a:prstGeom prst="star12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33565" y="1613647"/>
            <a:ext cx="4303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gradient is…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 flipV="1">
            <a:off x="5928945" y="4903412"/>
            <a:ext cx="68438" cy="77381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928945" y="4980793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76425" y="4682708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77800" y="1304367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30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ADD23D-6F9F-4066-BC62-FA62487D86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973"/>
          <a:stretch/>
        </p:blipFill>
        <p:spPr>
          <a:xfrm>
            <a:off x="960885" y="1424998"/>
            <a:ext cx="5012428" cy="51371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gradient of the red line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12-Point Star 6"/>
          <p:cNvSpPr/>
          <p:nvPr/>
        </p:nvSpPr>
        <p:spPr>
          <a:xfrm>
            <a:off x="7315200" y="2540279"/>
            <a:ext cx="3630707" cy="3523129"/>
          </a:xfrm>
          <a:prstGeom prst="star12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−3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33565" y="1613647"/>
            <a:ext cx="4303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gradient is…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H="1" flipV="1">
            <a:off x="5928945" y="4916859"/>
            <a:ext cx="68438" cy="77381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5928945" y="4994240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430213" y="4682708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91247" y="1317814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854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98CBD30-69A6-4021-ACB4-4B35C862B237}"/>
              </a:ext>
            </a:extLst>
          </p:cNvPr>
          <p:cNvSpPr txBox="1"/>
          <p:nvPr/>
        </p:nvSpPr>
        <p:spPr>
          <a:xfrm>
            <a:off x="315568" y="1367560"/>
            <a:ext cx="3920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Copy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this 3 × 3 grid: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FFC1FD-5132-4B00-BC24-33E1C6FF46DC}"/>
              </a:ext>
            </a:extLst>
          </p:cNvPr>
          <p:cNvSpPr txBox="1"/>
          <p:nvPr/>
        </p:nvSpPr>
        <p:spPr>
          <a:xfrm>
            <a:off x="5989983" y="1267739"/>
            <a:ext cx="56454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Choose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nine numbers from this list and fill in your grid: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105D83-E476-4BCE-93B0-7FC65FA17F86}"/>
              </a:ext>
            </a:extLst>
          </p:cNvPr>
          <p:cNvSpPr txBox="1"/>
          <p:nvPr/>
        </p:nvSpPr>
        <p:spPr>
          <a:xfrm>
            <a:off x="1771909" y="5571122"/>
            <a:ext cx="86481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The aim is to be the first person to get a line of three, horizontally, vertically or diagonally.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E96F89DA-D21B-4D0B-B68E-98CD80BDD4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654573"/>
              </p:ext>
            </p:extLst>
          </p:nvPr>
        </p:nvGraphicFramePr>
        <p:xfrm>
          <a:off x="1320346" y="2374939"/>
          <a:ext cx="2915478" cy="2778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826">
                  <a:extLst>
                    <a:ext uri="{9D8B030D-6E8A-4147-A177-3AD203B41FA5}">
                      <a16:colId xmlns:a16="http://schemas.microsoft.com/office/drawing/2014/main" val="1506595536"/>
                    </a:ext>
                  </a:extLst>
                </a:gridCol>
                <a:gridCol w="971826">
                  <a:extLst>
                    <a:ext uri="{9D8B030D-6E8A-4147-A177-3AD203B41FA5}">
                      <a16:colId xmlns:a16="http://schemas.microsoft.com/office/drawing/2014/main" val="2719279365"/>
                    </a:ext>
                  </a:extLst>
                </a:gridCol>
                <a:gridCol w="971826">
                  <a:extLst>
                    <a:ext uri="{9D8B030D-6E8A-4147-A177-3AD203B41FA5}">
                      <a16:colId xmlns:a16="http://schemas.microsoft.com/office/drawing/2014/main" val="1125732199"/>
                    </a:ext>
                  </a:extLst>
                </a:gridCol>
              </a:tblGrid>
              <a:tr h="92630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6206622"/>
                  </a:ext>
                </a:extLst>
              </a:tr>
              <a:tr h="92630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5293181"/>
                  </a:ext>
                </a:extLst>
              </a:tr>
              <a:tr h="926303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50956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1" name="Table 20">
                <a:extLst>
                  <a:ext uri="{FF2B5EF4-FFF2-40B4-BE49-F238E27FC236}">
                    <a16:creationId xmlns:a16="http://schemas.microsoft.com/office/drawing/2014/main" id="{C8B57174-549B-4E83-A2D4-03B916040E9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5533966"/>
                  </p:ext>
                </p:extLst>
              </p:nvPr>
            </p:nvGraphicFramePr>
            <p:xfrm>
              <a:off x="6556512" y="2374940"/>
              <a:ext cx="4797290" cy="27789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59458">
                      <a:extLst>
                        <a:ext uri="{9D8B030D-6E8A-4147-A177-3AD203B41FA5}">
                          <a16:colId xmlns:a16="http://schemas.microsoft.com/office/drawing/2014/main" val="1506595536"/>
                        </a:ext>
                      </a:extLst>
                    </a:gridCol>
                    <a:gridCol w="959458">
                      <a:extLst>
                        <a:ext uri="{9D8B030D-6E8A-4147-A177-3AD203B41FA5}">
                          <a16:colId xmlns:a16="http://schemas.microsoft.com/office/drawing/2014/main" val="2719279365"/>
                        </a:ext>
                      </a:extLst>
                    </a:gridCol>
                    <a:gridCol w="959458">
                      <a:extLst>
                        <a:ext uri="{9D8B030D-6E8A-4147-A177-3AD203B41FA5}">
                          <a16:colId xmlns:a16="http://schemas.microsoft.com/office/drawing/2014/main" val="1125732199"/>
                        </a:ext>
                      </a:extLst>
                    </a:gridCol>
                    <a:gridCol w="959458">
                      <a:extLst>
                        <a:ext uri="{9D8B030D-6E8A-4147-A177-3AD203B41FA5}">
                          <a16:colId xmlns:a16="http://schemas.microsoft.com/office/drawing/2014/main" val="424203996"/>
                        </a:ext>
                      </a:extLst>
                    </a:gridCol>
                    <a:gridCol w="959458">
                      <a:extLst>
                        <a:ext uri="{9D8B030D-6E8A-4147-A177-3AD203B41FA5}">
                          <a16:colId xmlns:a16="http://schemas.microsoft.com/office/drawing/2014/main" val="1818560875"/>
                        </a:ext>
                      </a:extLst>
                    </a:gridCol>
                  </a:tblGrid>
                  <a:tr h="92630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−2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GB" sz="2800" b="0" dirty="0" smtClean="0">
                                    <a:solidFill>
                                      <a:schemeClr val="tx1"/>
                                    </a:solidFill>
                                    <a:latin typeface="Arial" panose="020B0604020202020204" pitchFamily="34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GB" sz="28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3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26206622"/>
                      </a:ext>
                    </a:extLst>
                  </a:tr>
                  <a:tr h="92630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−5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−3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75293181"/>
                      </a:ext>
                    </a:extLst>
                  </a:tr>
                  <a:tr h="92630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GB" sz="2800" b="0" dirty="0" smtClean="0">
                                    <a:solidFill>
                                      <a:schemeClr val="tx1"/>
                                    </a:solidFill>
                                    <a:latin typeface="Arial" panose="020B0604020202020204" pitchFamily="34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GB" sz="28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−1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28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GB" sz="2800" b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935095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1" name="Table 20">
                <a:extLst>
                  <a:ext uri="{FF2B5EF4-FFF2-40B4-BE49-F238E27FC236}">
                    <a16:creationId xmlns:a16="http://schemas.microsoft.com/office/drawing/2014/main" id="{C8B57174-549B-4E83-A2D4-03B916040E9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5533966"/>
                  </p:ext>
                </p:extLst>
              </p:nvPr>
            </p:nvGraphicFramePr>
            <p:xfrm>
              <a:off x="6556512" y="2374940"/>
              <a:ext cx="4797290" cy="2778909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59458">
                      <a:extLst>
                        <a:ext uri="{9D8B030D-6E8A-4147-A177-3AD203B41FA5}">
                          <a16:colId xmlns:a16="http://schemas.microsoft.com/office/drawing/2014/main" val="1506595536"/>
                        </a:ext>
                      </a:extLst>
                    </a:gridCol>
                    <a:gridCol w="959458">
                      <a:extLst>
                        <a:ext uri="{9D8B030D-6E8A-4147-A177-3AD203B41FA5}">
                          <a16:colId xmlns:a16="http://schemas.microsoft.com/office/drawing/2014/main" val="2719279365"/>
                        </a:ext>
                      </a:extLst>
                    </a:gridCol>
                    <a:gridCol w="959458">
                      <a:extLst>
                        <a:ext uri="{9D8B030D-6E8A-4147-A177-3AD203B41FA5}">
                          <a16:colId xmlns:a16="http://schemas.microsoft.com/office/drawing/2014/main" val="1125732199"/>
                        </a:ext>
                      </a:extLst>
                    </a:gridCol>
                    <a:gridCol w="959458">
                      <a:extLst>
                        <a:ext uri="{9D8B030D-6E8A-4147-A177-3AD203B41FA5}">
                          <a16:colId xmlns:a16="http://schemas.microsoft.com/office/drawing/2014/main" val="424203996"/>
                        </a:ext>
                      </a:extLst>
                    </a:gridCol>
                    <a:gridCol w="959458">
                      <a:extLst>
                        <a:ext uri="{9D8B030D-6E8A-4147-A177-3AD203B41FA5}">
                          <a16:colId xmlns:a16="http://schemas.microsoft.com/office/drawing/2014/main" val="1818560875"/>
                        </a:ext>
                      </a:extLst>
                    </a:gridCol>
                  </a:tblGrid>
                  <a:tr h="92630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1274" t="-658" r="-302548" b="-2019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−2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99367" t="-658" r="-1266" b="-20197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6206622"/>
                      </a:ext>
                    </a:extLst>
                  </a:tr>
                  <a:tr h="92630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−5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911" t="-100000" r="-101911" b="-1006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−3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75293181"/>
                      </a:ext>
                    </a:extLst>
                  </a:tr>
                  <a:tr h="926303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1274" t="-201316" r="-302548" b="-13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−1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911" t="-201316" r="-101911" b="-13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2800" b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ysDot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9350956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Rectangle 8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Gradient bingo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19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FFCE27D-9263-47EA-9A48-6E43B620ED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220"/>
          <a:stretch/>
        </p:blipFill>
        <p:spPr>
          <a:xfrm>
            <a:off x="1061779" y="1478785"/>
            <a:ext cx="5034221" cy="523129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gradient of the red line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12-Point Star 7"/>
          <p:cNvSpPr/>
          <p:nvPr/>
        </p:nvSpPr>
        <p:spPr>
          <a:xfrm>
            <a:off x="7221071" y="2407024"/>
            <a:ext cx="3630707" cy="3523129"/>
          </a:xfrm>
          <a:prstGeom prst="star12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GB" sz="9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33565" y="1613647"/>
            <a:ext cx="4303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gradient is…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31588" y="1452284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78130" y="4723049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 flipV="1">
            <a:off x="6009627" y="4984094"/>
            <a:ext cx="68438" cy="77381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6009627" y="5061475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33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A98E44B-EAEA-4E01-ACB1-CBC6692997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1187" b="9851"/>
          <a:stretch/>
        </p:blipFill>
        <p:spPr>
          <a:xfrm>
            <a:off x="808380" y="1384656"/>
            <a:ext cx="5012430" cy="531197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gradient of the red line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12-Point Star 6"/>
          <p:cNvSpPr/>
          <p:nvPr/>
        </p:nvSpPr>
        <p:spPr>
          <a:xfrm>
            <a:off x="7261412" y="2540279"/>
            <a:ext cx="3630707" cy="3523129"/>
          </a:xfrm>
          <a:prstGeom prst="star12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−5</a:t>
            </a:r>
            <a:endParaRPr lang="en-GB" sz="9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33565" y="1613647"/>
            <a:ext cx="4303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gradient is…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31588" y="1358155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6084" y="4682708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H="1" flipV="1">
            <a:off x="5767581" y="4916859"/>
            <a:ext cx="68438" cy="77381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5767581" y="4994240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7302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CB995DE-0242-4E7C-9F12-CD5FDA7C3F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687"/>
          <a:stretch/>
        </p:blipFill>
        <p:spPr>
          <a:xfrm>
            <a:off x="700803" y="1424998"/>
            <a:ext cx="5012429" cy="51371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gradient of the red line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33565" y="1613647"/>
            <a:ext cx="4303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gradient is…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 flipV="1">
            <a:off x="5673452" y="4916859"/>
            <a:ext cx="68438" cy="77381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673452" y="4994240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83671" y="1358155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88167" y="4682708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315200" y="2540279"/>
            <a:ext cx="3630707" cy="3523129"/>
            <a:chOff x="7315200" y="2540279"/>
            <a:chExt cx="3630707" cy="3523129"/>
          </a:xfrm>
        </p:grpSpPr>
        <p:sp>
          <p:nvSpPr>
            <p:cNvPr id="7" name="12-Point Star 6"/>
            <p:cNvSpPr/>
            <p:nvPr/>
          </p:nvSpPr>
          <p:spPr>
            <a:xfrm>
              <a:off x="7315200" y="2540279"/>
              <a:ext cx="3630707" cy="3523129"/>
            </a:xfrm>
            <a:prstGeom prst="star12">
              <a:avLst/>
            </a:prstGeom>
            <a:solidFill>
              <a:srgbClr val="EA5B0C"/>
            </a:solidFill>
            <a:ln>
              <a:solidFill>
                <a:srgbClr val="EA5B0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en-GB" sz="80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Rectangle 1"/>
                <p:cNvSpPr/>
                <p:nvPr/>
              </p:nvSpPr>
              <p:spPr>
                <a:xfrm>
                  <a:off x="8432737" y="3073974"/>
                  <a:ext cx="1448819" cy="245573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GB" sz="80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nor/>
                              </m:rPr>
                              <a:rPr lang="en-GB" sz="8000">
                                <a:solidFill>
                                  <a:schemeClr val="bg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m:rPr>
                                <m:nor/>
                              </m:rPr>
                              <a:rPr lang="en-GB" sz="8000">
                                <a:solidFill>
                                  <a:schemeClr val="bg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3</m:t>
                            </m:r>
                          </m:den>
                        </m:f>
                      </m:oMath>
                    </m:oMathPara>
                  </a14:m>
                  <a:endParaRPr lang="en-GB" sz="80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" name="Rectangle 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32737" y="3073974"/>
                  <a:ext cx="1448819" cy="245573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71664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AC4A321-63E9-49A1-9C86-A6D5523576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677"/>
          <a:stretch/>
        </p:blipFill>
        <p:spPr>
          <a:xfrm>
            <a:off x="606673" y="1478787"/>
            <a:ext cx="5025183" cy="52044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gradient of the red line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12-Point Star 6"/>
          <p:cNvSpPr/>
          <p:nvPr/>
        </p:nvSpPr>
        <p:spPr>
          <a:xfrm>
            <a:off x="7315200" y="2540279"/>
            <a:ext cx="3630707" cy="3523129"/>
          </a:xfrm>
          <a:prstGeom prst="star12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33565" y="1613647"/>
            <a:ext cx="4303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gradient is…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 flipV="1">
            <a:off x="5606217" y="4970647"/>
            <a:ext cx="68438" cy="77381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606217" y="5048028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120932" y="4682708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22307" y="1385049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060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E561875-B7E0-4CF3-8B2A-ADC95F3EEA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731"/>
          <a:stretch/>
        </p:blipFill>
        <p:spPr>
          <a:xfrm>
            <a:off x="687357" y="1559469"/>
            <a:ext cx="5012429" cy="508337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gradient of the red line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12-Point Star 6"/>
          <p:cNvSpPr/>
          <p:nvPr/>
        </p:nvSpPr>
        <p:spPr>
          <a:xfrm>
            <a:off x="7315200" y="2540279"/>
            <a:ext cx="3630707" cy="3523129"/>
          </a:xfrm>
          <a:prstGeom prst="star12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33565" y="1613647"/>
            <a:ext cx="4303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gradient is…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5660005" y="5051329"/>
            <a:ext cx="68438" cy="77381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5660005" y="5128710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134379" y="4763390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62648" y="1438837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08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EA78F33-E906-4888-B8E5-3BB2550593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370"/>
          <a:stretch/>
        </p:blipFill>
        <p:spPr>
          <a:xfrm>
            <a:off x="768038" y="1478788"/>
            <a:ext cx="5012429" cy="51640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gradient of the red line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12-Point Star 6"/>
          <p:cNvSpPr/>
          <p:nvPr/>
        </p:nvSpPr>
        <p:spPr>
          <a:xfrm>
            <a:off x="7315200" y="2540279"/>
            <a:ext cx="3630707" cy="3523129"/>
          </a:xfrm>
          <a:prstGeom prst="star12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33565" y="1613647"/>
            <a:ext cx="4303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gradient is…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 flipV="1">
            <a:off x="5740687" y="5010988"/>
            <a:ext cx="68438" cy="77381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5740687" y="5088369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215061" y="4723049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83671" y="1398496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5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72A927-9694-449D-9ED8-65596D9474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660"/>
          <a:stretch/>
        </p:blipFill>
        <p:spPr>
          <a:xfrm>
            <a:off x="741145" y="1357763"/>
            <a:ext cx="5059700" cy="529853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Find the gradient of the red line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12-Point Star 7"/>
          <p:cNvSpPr/>
          <p:nvPr/>
        </p:nvSpPr>
        <p:spPr>
          <a:xfrm>
            <a:off x="7315200" y="2540279"/>
            <a:ext cx="3630707" cy="3523129"/>
          </a:xfrm>
          <a:prstGeom prst="star12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600" dirty="0" smtClean="0">
                <a:latin typeface="Arial" panose="020B0604020202020204" pitchFamily="34" charset="0"/>
                <a:cs typeface="Arial" panose="020B0604020202020204" pitchFamily="34" charset="0"/>
              </a:rPr>
              <a:t>−1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33565" y="1613647"/>
            <a:ext cx="43030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gradient is…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H="1" flipV="1">
            <a:off x="5754134" y="4889965"/>
            <a:ext cx="68438" cy="77381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5754134" y="4967346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228508" y="4615473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70224" y="1290920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831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</TotalTime>
  <Words>295</Words>
  <Application>Microsoft Office PowerPoint</Application>
  <PresentationFormat>Widescreen</PresentationFormat>
  <Paragraphs>104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Liz Duncombe</cp:lastModifiedBy>
  <cp:revision>27</cp:revision>
  <cp:lastPrinted>2018-01-14T21:28:16Z</cp:lastPrinted>
  <dcterms:created xsi:type="dcterms:W3CDTF">2018-01-14T21:11:47Z</dcterms:created>
  <dcterms:modified xsi:type="dcterms:W3CDTF">2019-07-18T14:02:42Z</dcterms:modified>
</cp:coreProperties>
</file>