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2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4120"/>
    <a:srgbClr val="E32D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75C7BF-E159-4C16-AD68-A984C1750FF1}" v="1" dt="2025-08-05T11:35:03.16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4CCDB"/>
          </a:solidFill>
        </a:fill>
      </a:tcStyle>
    </a:wholeTbl>
    <a:band2H>
      <a:tcTxStyle/>
      <a:tcStyle>
        <a:tcBdr/>
        <a:fill>
          <a:solidFill>
            <a:srgbClr val="FAE7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0F2"/>
          </a:solidFill>
        </a:fill>
      </a:tcStyle>
    </a:wholeTbl>
    <a:band2H>
      <a:tcTxStyle/>
      <a:tcStyle>
        <a:tcBdr/>
        <a:fill>
          <a:solidFill>
            <a:srgbClr val="E8F0F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CED4"/>
          </a:solidFill>
        </a:fill>
      </a:tcStyle>
    </a:wholeTbl>
    <a:band2H>
      <a:tcTxStyle/>
      <a:tcStyle>
        <a:tcBdr/>
        <a:fill>
          <a:solidFill>
            <a:srgbClr val="F7E8EB"/>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5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olyn Feliciani" userId="4076af5d-4c02-40b8-bc9d-56f6c404e751" providerId="ADAL" clId="{FC75C7BF-E159-4C16-AD68-A984C1750FF1}"/>
    <pc:docChg chg="modSld">
      <pc:chgData name="Karolyn Feliciani" userId="4076af5d-4c02-40b8-bc9d-56f6c404e751" providerId="ADAL" clId="{FC75C7BF-E159-4C16-AD68-A984C1750FF1}" dt="2025-08-05T11:42:04.494" v="181" actId="5793"/>
      <pc:docMkLst>
        <pc:docMk/>
      </pc:docMkLst>
      <pc:sldChg chg="modSp mod">
        <pc:chgData name="Karolyn Feliciani" userId="4076af5d-4c02-40b8-bc9d-56f6c404e751" providerId="ADAL" clId="{FC75C7BF-E159-4C16-AD68-A984C1750FF1}" dt="2025-08-05T11:33:32.769" v="4" actId="208"/>
        <pc:sldMkLst>
          <pc:docMk/>
          <pc:sldMk cId="0" sldId="257"/>
        </pc:sldMkLst>
        <pc:spChg chg="mod">
          <ac:chgData name="Karolyn Feliciani" userId="4076af5d-4c02-40b8-bc9d-56f6c404e751" providerId="ADAL" clId="{FC75C7BF-E159-4C16-AD68-A984C1750FF1}" dt="2025-08-05T11:33:32.769" v="4" actId="208"/>
          <ac:spMkLst>
            <pc:docMk/>
            <pc:sldMk cId="0" sldId="257"/>
            <ac:spMk id="117" creationId="{00000000-0000-0000-0000-000000000000}"/>
          </ac:spMkLst>
        </pc:spChg>
        <pc:spChg chg="mod">
          <ac:chgData name="Karolyn Feliciani" userId="4076af5d-4c02-40b8-bc9d-56f6c404e751" providerId="ADAL" clId="{FC75C7BF-E159-4C16-AD68-A984C1750FF1}" dt="2025-08-05T11:33:32.769" v="4" actId="208"/>
          <ac:spMkLst>
            <pc:docMk/>
            <pc:sldMk cId="0" sldId="257"/>
            <ac:spMk id="118" creationId="{00000000-0000-0000-0000-000000000000}"/>
          </ac:spMkLst>
        </pc:spChg>
      </pc:sldChg>
      <pc:sldChg chg="modSp mod">
        <pc:chgData name="Karolyn Feliciani" userId="4076af5d-4c02-40b8-bc9d-56f6c404e751" providerId="ADAL" clId="{FC75C7BF-E159-4C16-AD68-A984C1750FF1}" dt="2025-08-05T11:34:54.527" v="32" actId="692"/>
        <pc:sldMkLst>
          <pc:docMk/>
          <pc:sldMk cId="0" sldId="259"/>
        </pc:sldMkLst>
        <pc:spChg chg="mod">
          <ac:chgData name="Karolyn Feliciani" userId="4076af5d-4c02-40b8-bc9d-56f6c404e751" providerId="ADAL" clId="{FC75C7BF-E159-4C16-AD68-A984C1750FF1}" dt="2025-08-05T11:33:57.153" v="8" actId="692"/>
          <ac:spMkLst>
            <pc:docMk/>
            <pc:sldMk cId="0" sldId="259"/>
            <ac:spMk id="131" creationId="{00000000-0000-0000-0000-000000000000}"/>
          </ac:spMkLst>
        </pc:spChg>
        <pc:spChg chg="mod">
          <ac:chgData name="Karolyn Feliciani" userId="4076af5d-4c02-40b8-bc9d-56f6c404e751" providerId="ADAL" clId="{FC75C7BF-E159-4C16-AD68-A984C1750FF1}" dt="2025-08-05T11:33:57.153" v="8" actId="692"/>
          <ac:spMkLst>
            <pc:docMk/>
            <pc:sldMk cId="0" sldId="259"/>
            <ac:spMk id="132" creationId="{00000000-0000-0000-0000-000000000000}"/>
          </ac:spMkLst>
        </pc:spChg>
        <pc:spChg chg="mod">
          <ac:chgData name="Karolyn Feliciani" userId="4076af5d-4c02-40b8-bc9d-56f6c404e751" providerId="ADAL" clId="{FC75C7BF-E159-4C16-AD68-A984C1750FF1}" dt="2025-08-05T11:34:08.118" v="12" actId="692"/>
          <ac:spMkLst>
            <pc:docMk/>
            <pc:sldMk cId="0" sldId="259"/>
            <ac:spMk id="134" creationId="{00000000-0000-0000-0000-000000000000}"/>
          </ac:spMkLst>
        </pc:spChg>
        <pc:spChg chg="mod">
          <ac:chgData name="Karolyn Feliciani" userId="4076af5d-4c02-40b8-bc9d-56f6c404e751" providerId="ADAL" clId="{FC75C7BF-E159-4C16-AD68-A984C1750FF1}" dt="2025-08-05T11:34:08.118" v="12" actId="692"/>
          <ac:spMkLst>
            <pc:docMk/>
            <pc:sldMk cId="0" sldId="259"/>
            <ac:spMk id="135" creationId="{00000000-0000-0000-0000-000000000000}"/>
          </ac:spMkLst>
        </pc:spChg>
        <pc:spChg chg="mod">
          <ac:chgData name="Karolyn Feliciani" userId="4076af5d-4c02-40b8-bc9d-56f6c404e751" providerId="ADAL" clId="{FC75C7BF-E159-4C16-AD68-A984C1750FF1}" dt="2025-08-05T11:34:18.712" v="16" actId="692"/>
          <ac:spMkLst>
            <pc:docMk/>
            <pc:sldMk cId="0" sldId="259"/>
            <ac:spMk id="137" creationId="{00000000-0000-0000-0000-000000000000}"/>
          </ac:spMkLst>
        </pc:spChg>
        <pc:spChg chg="mod">
          <ac:chgData name="Karolyn Feliciani" userId="4076af5d-4c02-40b8-bc9d-56f6c404e751" providerId="ADAL" clId="{FC75C7BF-E159-4C16-AD68-A984C1750FF1}" dt="2025-08-05T11:34:18.712" v="16" actId="692"/>
          <ac:spMkLst>
            <pc:docMk/>
            <pc:sldMk cId="0" sldId="259"/>
            <ac:spMk id="138" creationId="{00000000-0000-0000-0000-000000000000}"/>
          </ac:spMkLst>
        </pc:spChg>
        <pc:spChg chg="mod">
          <ac:chgData name="Karolyn Feliciani" userId="4076af5d-4c02-40b8-bc9d-56f6c404e751" providerId="ADAL" clId="{FC75C7BF-E159-4C16-AD68-A984C1750FF1}" dt="2025-08-05T11:34:29.751" v="20" actId="692"/>
          <ac:spMkLst>
            <pc:docMk/>
            <pc:sldMk cId="0" sldId="259"/>
            <ac:spMk id="140" creationId="{00000000-0000-0000-0000-000000000000}"/>
          </ac:spMkLst>
        </pc:spChg>
        <pc:spChg chg="mod">
          <ac:chgData name="Karolyn Feliciani" userId="4076af5d-4c02-40b8-bc9d-56f6c404e751" providerId="ADAL" clId="{FC75C7BF-E159-4C16-AD68-A984C1750FF1}" dt="2025-08-05T11:34:29.751" v="20" actId="692"/>
          <ac:spMkLst>
            <pc:docMk/>
            <pc:sldMk cId="0" sldId="259"/>
            <ac:spMk id="141" creationId="{00000000-0000-0000-0000-000000000000}"/>
          </ac:spMkLst>
        </pc:spChg>
        <pc:spChg chg="mod">
          <ac:chgData name="Karolyn Feliciani" userId="4076af5d-4c02-40b8-bc9d-56f6c404e751" providerId="ADAL" clId="{FC75C7BF-E159-4C16-AD68-A984C1750FF1}" dt="2025-08-05T11:34:38.047" v="24" actId="692"/>
          <ac:spMkLst>
            <pc:docMk/>
            <pc:sldMk cId="0" sldId="259"/>
            <ac:spMk id="143" creationId="{00000000-0000-0000-0000-000000000000}"/>
          </ac:spMkLst>
        </pc:spChg>
        <pc:spChg chg="mod">
          <ac:chgData name="Karolyn Feliciani" userId="4076af5d-4c02-40b8-bc9d-56f6c404e751" providerId="ADAL" clId="{FC75C7BF-E159-4C16-AD68-A984C1750FF1}" dt="2025-08-05T11:34:38.047" v="24" actId="692"/>
          <ac:spMkLst>
            <pc:docMk/>
            <pc:sldMk cId="0" sldId="259"/>
            <ac:spMk id="144" creationId="{00000000-0000-0000-0000-000000000000}"/>
          </ac:spMkLst>
        </pc:spChg>
        <pc:spChg chg="mod">
          <ac:chgData name="Karolyn Feliciani" userId="4076af5d-4c02-40b8-bc9d-56f6c404e751" providerId="ADAL" clId="{FC75C7BF-E159-4C16-AD68-A984C1750FF1}" dt="2025-08-05T11:34:46.766" v="28" actId="692"/>
          <ac:spMkLst>
            <pc:docMk/>
            <pc:sldMk cId="0" sldId="259"/>
            <ac:spMk id="146" creationId="{00000000-0000-0000-0000-000000000000}"/>
          </ac:spMkLst>
        </pc:spChg>
        <pc:spChg chg="mod">
          <ac:chgData name="Karolyn Feliciani" userId="4076af5d-4c02-40b8-bc9d-56f6c404e751" providerId="ADAL" clId="{FC75C7BF-E159-4C16-AD68-A984C1750FF1}" dt="2025-08-05T11:34:46.766" v="28" actId="692"/>
          <ac:spMkLst>
            <pc:docMk/>
            <pc:sldMk cId="0" sldId="259"/>
            <ac:spMk id="147" creationId="{00000000-0000-0000-0000-000000000000}"/>
          </ac:spMkLst>
        </pc:spChg>
        <pc:spChg chg="mod">
          <ac:chgData name="Karolyn Feliciani" userId="4076af5d-4c02-40b8-bc9d-56f6c404e751" providerId="ADAL" clId="{FC75C7BF-E159-4C16-AD68-A984C1750FF1}" dt="2025-08-05T11:34:54.527" v="32" actId="692"/>
          <ac:spMkLst>
            <pc:docMk/>
            <pc:sldMk cId="0" sldId="259"/>
            <ac:spMk id="149" creationId="{00000000-0000-0000-0000-000000000000}"/>
          </ac:spMkLst>
        </pc:spChg>
        <pc:spChg chg="mod">
          <ac:chgData name="Karolyn Feliciani" userId="4076af5d-4c02-40b8-bc9d-56f6c404e751" providerId="ADAL" clId="{FC75C7BF-E159-4C16-AD68-A984C1750FF1}" dt="2025-08-05T11:34:54.527" v="32" actId="692"/>
          <ac:spMkLst>
            <pc:docMk/>
            <pc:sldMk cId="0" sldId="259"/>
            <ac:spMk id="150" creationId="{00000000-0000-0000-0000-000000000000}"/>
          </ac:spMkLst>
        </pc:spChg>
        <pc:grpChg chg="mod">
          <ac:chgData name="Karolyn Feliciani" userId="4076af5d-4c02-40b8-bc9d-56f6c404e751" providerId="ADAL" clId="{FC75C7BF-E159-4C16-AD68-A984C1750FF1}" dt="2025-08-05T11:33:52.596" v="6" actId="207"/>
          <ac:grpSpMkLst>
            <pc:docMk/>
            <pc:sldMk cId="0" sldId="259"/>
            <ac:grpSpMk id="133" creationId="{00000000-0000-0000-0000-000000000000}"/>
          </ac:grpSpMkLst>
        </pc:grpChg>
        <pc:grpChg chg="mod">
          <ac:chgData name="Karolyn Feliciani" userId="4076af5d-4c02-40b8-bc9d-56f6c404e751" providerId="ADAL" clId="{FC75C7BF-E159-4C16-AD68-A984C1750FF1}" dt="2025-08-05T11:34:03.407" v="10" actId="207"/>
          <ac:grpSpMkLst>
            <pc:docMk/>
            <pc:sldMk cId="0" sldId="259"/>
            <ac:grpSpMk id="136" creationId="{00000000-0000-0000-0000-000000000000}"/>
          </ac:grpSpMkLst>
        </pc:grpChg>
        <pc:grpChg chg="mod">
          <ac:chgData name="Karolyn Feliciani" userId="4076af5d-4c02-40b8-bc9d-56f6c404e751" providerId="ADAL" clId="{FC75C7BF-E159-4C16-AD68-A984C1750FF1}" dt="2025-08-05T11:34:13.323" v="14" actId="207"/>
          <ac:grpSpMkLst>
            <pc:docMk/>
            <pc:sldMk cId="0" sldId="259"/>
            <ac:grpSpMk id="139" creationId="{00000000-0000-0000-0000-000000000000}"/>
          </ac:grpSpMkLst>
        </pc:grpChg>
        <pc:grpChg chg="mod">
          <ac:chgData name="Karolyn Feliciani" userId="4076af5d-4c02-40b8-bc9d-56f6c404e751" providerId="ADAL" clId="{FC75C7BF-E159-4C16-AD68-A984C1750FF1}" dt="2025-08-05T11:34:25.272" v="18" actId="207"/>
          <ac:grpSpMkLst>
            <pc:docMk/>
            <pc:sldMk cId="0" sldId="259"/>
            <ac:grpSpMk id="142" creationId="{00000000-0000-0000-0000-000000000000}"/>
          </ac:grpSpMkLst>
        </pc:grpChg>
        <pc:grpChg chg="mod">
          <ac:chgData name="Karolyn Feliciani" userId="4076af5d-4c02-40b8-bc9d-56f6c404e751" providerId="ADAL" clId="{FC75C7BF-E159-4C16-AD68-A984C1750FF1}" dt="2025-08-05T11:34:34.508" v="22" actId="207"/>
          <ac:grpSpMkLst>
            <pc:docMk/>
            <pc:sldMk cId="0" sldId="259"/>
            <ac:grpSpMk id="145" creationId="{00000000-0000-0000-0000-000000000000}"/>
          </ac:grpSpMkLst>
        </pc:grpChg>
        <pc:grpChg chg="mod">
          <ac:chgData name="Karolyn Feliciani" userId="4076af5d-4c02-40b8-bc9d-56f6c404e751" providerId="ADAL" clId="{FC75C7BF-E159-4C16-AD68-A984C1750FF1}" dt="2025-08-05T11:34:43.474" v="26" actId="207"/>
          <ac:grpSpMkLst>
            <pc:docMk/>
            <pc:sldMk cId="0" sldId="259"/>
            <ac:grpSpMk id="148" creationId="{00000000-0000-0000-0000-000000000000}"/>
          </ac:grpSpMkLst>
        </pc:grpChg>
        <pc:grpChg chg="mod">
          <ac:chgData name="Karolyn Feliciani" userId="4076af5d-4c02-40b8-bc9d-56f6c404e751" providerId="ADAL" clId="{FC75C7BF-E159-4C16-AD68-A984C1750FF1}" dt="2025-08-05T11:34:51.172" v="30" actId="207"/>
          <ac:grpSpMkLst>
            <pc:docMk/>
            <pc:sldMk cId="0" sldId="259"/>
            <ac:grpSpMk id="151" creationId="{00000000-0000-0000-0000-000000000000}"/>
          </ac:grpSpMkLst>
        </pc:grpChg>
      </pc:sldChg>
      <pc:sldChg chg="modSp mod">
        <pc:chgData name="Karolyn Feliciani" userId="4076af5d-4c02-40b8-bc9d-56f6c404e751" providerId="ADAL" clId="{FC75C7BF-E159-4C16-AD68-A984C1750FF1}" dt="2025-08-05T11:37:47.770" v="98" actId="692"/>
        <pc:sldMkLst>
          <pc:docMk/>
          <pc:sldMk cId="0" sldId="260"/>
        </pc:sldMkLst>
        <pc:spChg chg="mod">
          <ac:chgData name="Karolyn Feliciani" userId="4076af5d-4c02-40b8-bc9d-56f6c404e751" providerId="ADAL" clId="{FC75C7BF-E159-4C16-AD68-A984C1750FF1}" dt="2025-08-05T11:35:03.169" v="33" actId="5793"/>
          <ac:spMkLst>
            <pc:docMk/>
            <pc:sldMk cId="0" sldId="260"/>
            <ac:spMk id="156" creationId="{00000000-0000-0000-0000-000000000000}"/>
          </ac:spMkLst>
        </pc:spChg>
        <pc:spChg chg="mod">
          <ac:chgData name="Karolyn Feliciani" userId="4076af5d-4c02-40b8-bc9d-56f6c404e751" providerId="ADAL" clId="{FC75C7BF-E159-4C16-AD68-A984C1750FF1}" dt="2025-08-05T11:35:15.224" v="37" actId="692"/>
          <ac:spMkLst>
            <pc:docMk/>
            <pc:sldMk cId="0" sldId="260"/>
            <ac:spMk id="157" creationId="{00000000-0000-0000-0000-000000000000}"/>
          </ac:spMkLst>
        </pc:spChg>
        <pc:spChg chg="mod">
          <ac:chgData name="Karolyn Feliciani" userId="4076af5d-4c02-40b8-bc9d-56f6c404e751" providerId="ADAL" clId="{FC75C7BF-E159-4C16-AD68-A984C1750FF1}" dt="2025-08-05T11:35:15.224" v="37" actId="692"/>
          <ac:spMkLst>
            <pc:docMk/>
            <pc:sldMk cId="0" sldId="260"/>
            <ac:spMk id="158" creationId="{00000000-0000-0000-0000-000000000000}"/>
          </ac:spMkLst>
        </pc:spChg>
        <pc:spChg chg="mod">
          <ac:chgData name="Karolyn Feliciani" userId="4076af5d-4c02-40b8-bc9d-56f6c404e751" providerId="ADAL" clId="{FC75C7BF-E159-4C16-AD68-A984C1750FF1}" dt="2025-08-05T11:35:25.900" v="41" actId="692"/>
          <ac:spMkLst>
            <pc:docMk/>
            <pc:sldMk cId="0" sldId="260"/>
            <ac:spMk id="160" creationId="{00000000-0000-0000-0000-000000000000}"/>
          </ac:spMkLst>
        </pc:spChg>
        <pc:spChg chg="mod">
          <ac:chgData name="Karolyn Feliciani" userId="4076af5d-4c02-40b8-bc9d-56f6c404e751" providerId="ADAL" clId="{FC75C7BF-E159-4C16-AD68-A984C1750FF1}" dt="2025-08-05T11:35:25.900" v="41" actId="692"/>
          <ac:spMkLst>
            <pc:docMk/>
            <pc:sldMk cId="0" sldId="260"/>
            <ac:spMk id="161" creationId="{00000000-0000-0000-0000-000000000000}"/>
          </ac:spMkLst>
        </pc:spChg>
        <pc:spChg chg="mod">
          <ac:chgData name="Karolyn Feliciani" userId="4076af5d-4c02-40b8-bc9d-56f6c404e751" providerId="ADAL" clId="{FC75C7BF-E159-4C16-AD68-A984C1750FF1}" dt="2025-08-05T11:35:36.235" v="45" actId="692"/>
          <ac:spMkLst>
            <pc:docMk/>
            <pc:sldMk cId="0" sldId="260"/>
            <ac:spMk id="163" creationId="{00000000-0000-0000-0000-000000000000}"/>
          </ac:spMkLst>
        </pc:spChg>
        <pc:spChg chg="mod">
          <ac:chgData name="Karolyn Feliciani" userId="4076af5d-4c02-40b8-bc9d-56f6c404e751" providerId="ADAL" clId="{FC75C7BF-E159-4C16-AD68-A984C1750FF1}" dt="2025-08-05T11:35:36.235" v="45" actId="692"/>
          <ac:spMkLst>
            <pc:docMk/>
            <pc:sldMk cId="0" sldId="260"/>
            <ac:spMk id="164" creationId="{00000000-0000-0000-0000-000000000000}"/>
          </ac:spMkLst>
        </pc:spChg>
        <pc:spChg chg="mod">
          <ac:chgData name="Karolyn Feliciani" userId="4076af5d-4c02-40b8-bc9d-56f6c404e751" providerId="ADAL" clId="{FC75C7BF-E159-4C16-AD68-A984C1750FF1}" dt="2025-08-05T11:35:45.756" v="49" actId="692"/>
          <ac:spMkLst>
            <pc:docMk/>
            <pc:sldMk cId="0" sldId="260"/>
            <ac:spMk id="166" creationId="{00000000-0000-0000-0000-000000000000}"/>
          </ac:spMkLst>
        </pc:spChg>
        <pc:spChg chg="mod">
          <ac:chgData name="Karolyn Feliciani" userId="4076af5d-4c02-40b8-bc9d-56f6c404e751" providerId="ADAL" clId="{FC75C7BF-E159-4C16-AD68-A984C1750FF1}" dt="2025-08-05T11:35:45.756" v="49" actId="692"/>
          <ac:spMkLst>
            <pc:docMk/>
            <pc:sldMk cId="0" sldId="260"/>
            <ac:spMk id="167" creationId="{00000000-0000-0000-0000-000000000000}"/>
          </ac:spMkLst>
        </pc:spChg>
        <pc:spChg chg="mod">
          <ac:chgData name="Karolyn Feliciani" userId="4076af5d-4c02-40b8-bc9d-56f6c404e751" providerId="ADAL" clId="{FC75C7BF-E159-4C16-AD68-A984C1750FF1}" dt="2025-08-05T11:36:38.216" v="66" actId="692"/>
          <ac:spMkLst>
            <pc:docMk/>
            <pc:sldMk cId="0" sldId="260"/>
            <ac:spMk id="169" creationId="{00000000-0000-0000-0000-000000000000}"/>
          </ac:spMkLst>
        </pc:spChg>
        <pc:spChg chg="mod">
          <ac:chgData name="Karolyn Feliciani" userId="4076af5d-4c02-40b8-bc9d-56f6c404e751" providerId="ADAL" clId="{FC75C7BF-E159-4C16-AD68-A984C1750FF1}" dt="2025-08-05T11:36:38.216" v="66" actId="692"/>
          <ac:spMkLst>
            <pc:docMk/>
            <pc:sldMk cId="0" sldId="260"/>
            <ac:spMk id="170" creationId="{00000000-0000-0000-0000-000000000000}"/>
          </ac:spMkLst>
        </pc:spChg>
        <pc:spChg chg="mod">
          <ac:chgData name="Karolyn Feliciani" userId="4076af5d-4c02-40b8-bc9d-56f6c404e751" providerId="ADAL" clId="{FC75C7BF-E159-4C16-AD68-A984C1750FF1}" dt="2025-08-05T11:36:10.868" v="55" actId="692"/>
          <ac:spMkLst>
            <pc:docMk/>
            <pc:sldMk cId="0" sldId="260"/>
            <ac:spMk id="173" creationId="{00000000-0000-0000-0000-000000000000}"/>
          </ac:spMkLst>
        </pc:spChg>
        <pc:spChg chg="mod">
          <ac:chgData name="Karolyn Feliciani" userId="4076af5d-4c02-40b8-bc9d-56f6c404e751" providerId="ADAL" clId="{FC75C7BF-E159-4C16-AD68-A984C1750FF1}" dt="2025-08-05T11:36:27.625" v="62" actId="207"/>
          <ac:spMkLst>
            <pc:docMk/>
            <pc:sldMk cId="0" sldId="260"/>
            <ac:spMk id="175" creationId="{00000000-0000-0000-0000-000000000000}"/>
          </ac:spMkLst>
        </pc:spChg>
        <pc:spChg chg="mod">
          <ac:chgData name="Karolyn Feliciani" userId="4076af5d-4c02-40b8-bc9d-56f6c404e751" providerId="ADAL" clId="{FC75C7BF-E159-4C16-AD68-A984C1750FF1}" dt="2025-08-05T11:36:27.625" v="62" actId="207"/>
          <ac:spMkLst>
            <pc:docMk/>
            <pc:sldMk cId="0" sldId="260"/>
            <ac:spMk id="176" creationId="{00000000-0000-0000-0000-000000000000}"/>
          </ac:spMkLst>
        </pc:spChg>
        <pc:spChg chg="mod">
          <ac:chgData name="Karolyn Feliciani" userId="4076af5d-4c02-40b8-bc9d-56f6c404e751" providerId="ADAL" clId="{FC75C7BF-E159-4C16-AD68-A984C1750FF1}" dt="2025-08-05T11:36:48.392" v="70" actId="692"/>
          <ac:spMkLst>
            <pc:docMk/>
            <pc:sldMk cId="0" sldId="260"/>
            <ac:spMk id="178" creationId="{00000000-0000-0000-0000-000000000000}"/>
          </ac:spMkLst>
        </pc:spChg>
        <pc:spChg chg="mod">
          <ac:chgData name="Karolyn Feliciani" userId="4076af5d-4c02-40b8-bc9d-56f6c404e751" providerId="ADAL" clId="{FC75C7BF-E159-4C16-AD68-A984C1750FF1}" dt="2025-08-05T11:36:48.392" v="70" actId="692"/>
          <ac:spMkLst>
            <pc:docMk/>
            <pc:sldMk cId="0" sldId="260"/>
            <ac:spMk id="179" creationId="{00000000-0000-0000-0000-000000000000}"/>
          </ac:spMkLst>
        </pc:spChg>
        <pc:spChg chg="mod">
          <ac:chgData name="Karolyn Feliciani" userId="4076af5d-4c02-40b8-bc9d-56f6c404e751" providerId="ADAL" clId="{FC75C7BF-E159-4C16-AD68-A984C1750FF1}" dt="2025-08-05T11:36:56.172" v="74" actId="692"/>
          <ac:spMkLst>
            <pc:docMk/>
            <pc:sldMk cId="0" sldId="260"/>
            <ac:spMk id="181" creationId="{00000000-0000-0000-0000-000000000000}"/>
          </ac:spMkLst>
        </pc:spChg>
        <pc:spChg chg="mod">
          <ac:chgData name="Karolyn Feliciani" userId="4076af5d-4c02-40b8-bc9d-56f6c404e751" providerId="ADAL" clId="{FC75C7BF-E159-4C16-AD68-A984C1750FF1}" dt="2025-08-05T11:36:56.172" v="74" actId="692"/>
          <ac:spMkLst>
            <pc:docMk/>
            <pc:sldMk cId="0" sldId="260"/>
            <ac:spMk id="182" creationId="{00000000-0000-0000-0000-000000000000}"/>
          </ac:spMkLst>
        </pc:spChg>
        <pc:spChg chg="mod">
          <ac:chgData name="Karolyn Feliciani" userId="4076af5d-4c02-40b8-bc9d-56f6c404e751" providerId="ADAL" clId="{FC75C7BF-E159-4C16-AD68-A984C1750FF1}" dt="2025-08-05T11:37:04.923" v="78" actId="692"/>
          <ac:spMkLst>
            <pc:docMk/>
            <pc:sldMk cId="0" sldId="260"/>
            <ac:spMk id="185" creationId="{00000000-0000-0000-0000-000000000000}"/>
          </ac:spMkLst>
        </pc:spChg>
        <pc:spChg chg="mod">
          <ac:chgData name="Karolyn Feliciani" userId="4076af5d-4c02-40b8-bc9d-56f6c404e751" providerId="ADAL" clId="{FC75C7BF-E159-4C16-AD68-A984C1750FF1}" dt="2025-08-05T11:37:12.612" v="82" actId="692"/>
          <ac:spMkLst>
            <pc:docMk/>
            <pc:sldMk cId="0" sldId="260"/>
            <ac:spMk id="187" creationId="{00000000-0000-0000-0000-000000000000}"/>
          </ac:spMkLst>
        </pc:spChg>
        <pc:spChg chg="mod">
          <ac:chgData name="Karolyn Feliciani" userId="4076af5d-4c02-40b8-bc9d-56f6c404e751" providerId="ADAL" clId="{FC75C7BF-E159-4C16-AD68-A984C1750FF1}" dt="2025-08-05T11:37:12.612" v="82" actId="692"/>
          <ac:spMkLst>
            <pc:docMk/>
            <pc:sldMk cId="0" sldId="260"/>
            <ac:spMk id="188" creationId="{00000000-0000-0000-0000-000000000000}"/>
          </ac:spMkLst>
        </pc:spChg>
        <pc:spChg chg="mod">
          <ac:chgData name="Karolyn Feliciani" userId="4076af5d-4c02-40b8-bc9d-56f6c404e751" providerId="ADAL" clId="{FC75C7BF-E159-4C16-AD68-A984C1750FF1}" dt="2025-08-05T11:37:21.604" v="86" actId="692"/>
          <ac:spMkLst>
            <pc:docMk/>
            <pc:sldMk cId="0" sldId="260"/>
            <ac:spMk id="190" creationId="{00000000-0000-0000-0000-000000000000}"/>
          </ac:spMkLst>
        </pc:spChg>
        <pc:spChg chg="mod">
          <ac:chgData name="Karolyn Feliciani" userId="4076af5d-4c02-40b8-bc9d-56f6c404e751" providerId="ADAL" clId="{FC75C7BF-E159-4C16-AD68-A984C1750FF1}" dt="2025-08-05T11:37:21.604" v="86" actId="692"/>
          <ac:spMkLst>
            <pc:docMk/>
            <pc:sldMk cId="0" sldId="260"/>
            <ac:spMk id="191" creationId="{00000000-0000-0000-0000-000000000000}"/>
          </ac:spMkLst>
        </pc:spChg>
        <pc:spChg chg="mod">
          <ac:chgData name="Karolyn Feliciani" userId="4076af5d-4c02-40b8-bc9d-56f6c404e751" providerId="ADAL" clId="{FC75C7BF-E159-4C16-AD68-A984C1750FF1}" dt="2025-08-05T11:37:29.337" v="90" actId="692"/>
          <ac:spMkLst>
            <pc:docMk/>
            <pc:sldMk cId="0" sldId="260"/>
            <ac:spMk id="193" creationId="{00000000-0000-0000-0000-000000000000}"/>
          </ac:spMkLst>
        </pc:spChg>
        <pc:spChg chg="mod">
          <ac:chgData name="Karolyn Feliciani" userId="4076af5d-4c02-40b8-bc9d-56f6c404e751" providerId="ADAL" clId="{FC75C7BF-E159-4C16-AD68-A984C1750FF1}" dt="2025-08-05T11:37:29.337" v="90" actId="692"/>
          <ac:spMkLst>
            <pc:docMk/>
            <pc:sldMk cId="0" sldId="260"/>
            <ac:spMk id="194" creationId="{00000000-0000-0000-0000-000000000000}"/>
          </ac:spMkLst>
        </pc:spChg>
        <pc:spChg chg="mod">
          <ac:chgData name="Karolyn Feliciani" userId="4076af5d-4c02-40b8-bc9d-56f6c404e751" providerId="ADAL" clId="{FC75C7BF-E159-4C16-AD68-A984C1750FF1}" dt="2025-08-05T11:37:39.228" v="94" actId="692"/>
          <ac:spMkLst>
            <pc:docMk/>
            <pc:sldMk cId="0" sldId="260"/>
            <ac:spMk id="196" creationId="{00000000-0000-0000-0000-000000000000}"/>
          </ac:spMkLst>
        </pc:spChg>
        <pc:spChg chg="mod">
          <ac:chgData name="Karolyn Feliciani" userId="4076af5d-4c02-40b8-bc9d-56f6c404e751" providerId="ADAL" clId="{FC75C7BF-E159-4C16-AD68-A984C1750FF1}" dt="2025-08-05T11:37:39.228" v="94" actId="692"/>
          <ac:spMkLst>
            <pc:docMk/>
            <pc:sldMk cId="0" sldId="260"/>
            <ac:spMk id="197" creationId="{00000000-0000-0000-0000-000000000000}"/>
          </ac:spMkLst>
        </pc:spChg>
        <pc:spChg chg="mod">
          <ac:chgData name="Karolyn Feliciani" userId="4076af5d-4c02-40b8-bc9d-56f6c404e751" providerId="ADAL" clId="{FC75C7BF-E159-4C16-AD68-A984C1750FF1}" dt="2025-08-05T11:37:47.770" v="98" actId="692"/>
          <ac:spMkLst>
            <pc:docMk/>
            <pc:sldMk cId="0" sldId="260"/>
            <ac:spMk id="199" creationId="{00000000-0000-0000-0000-000000000000}"/>
          </ac:spMkLst>
        </pc:spChg>
        <pc:spChg chg="mod">
          <ac:chgData name="Karolyn Feliciani" userId="4076af5d-4c02-40b8-bc9d-56f6c404e751" providerId="ADAL" clId="{FC75C7BF-E159-4C16-AD68-A984C1750FF1}" dt="2025-08-05T11:37:47.770" v="98" actId="692"/>
          <ac:spMkLst>
            <pc:docMk/>
            <pc:sldMk cId="0" sldId="260"/>
            <ac:spMk id="200" creationId="{00000000-0000-0000-0000-000000000000}"/>
          </ac:spMkLst>
        </pc:spChg>
        <pc:grpChg chg="mod">
          <ac:chgData name="Karolyn Feliciani" userId="4076af5d-4c02-40b8-bc9d-56f6c404e751" providerId="ADAL" clId="{FC75C7BF-E159-4C16-AD68-A984C1750FF1}" dt="2025-08-05T11:35:11.902" v="35" actId="207"/>
          <ac:grpSpMkLst>
            <pc:docMk/>
            <pc:sldMk cId="0" sldId="260"/>
            <ac:grpSpMk id="159" creationId="{00000000-0000-0000-0000-000000000000}"/>
          </ac:grpSpMkLst>
        </pc:grpChg>
        <pc:grpChg chg="mod">
          <ac:chgData name="Karolyn Feliciani" userId="4076af5d-4c02-40b8-bc9d-56f6c404e751" providerId="ADAL" clId="{FC75C7BF-E159-4C16-AD68-A984C1750FF1}" dt="2025-08-05T11:35:21.338" v="39" actId="207"/>
          <ac:grpSpMkLst>
            <pc:docMk/>
            <pc:sldMk cId="0" sldId="260"/>
            <ac:grpSpMk id="162" creationId="{00000000-0000-0000-0000-000000000000}"/>
          </ac:grpSpMkLst>
        </pc:grpChg>
        <pc:grpChg chg="mod">
          <ac:chgData name="Karolyn Feliciani" userId="4076af5d-4c02-40b8-bc9d-56f6c404e751" providerId="ADAL" clId="{FC75C7BF-E159-4C16-AD68-A984C1750FF1}" dt="2025-08-05T11:35:32.624" v="43" actId="207"/>
          <ac:grpSpMkLst>
            <pc:docMk/>
            <pc:sldMk cId="0" sldId="260"/>
            <ac:grpSpMk id="165" creationId="{00000000-0000-0000-0000-000000000000}"/>
          </ac:grpSpMkLst>
        </pc:grpChg>
        <pc:grpChg chg="mod">
          <ac:chgData name="Karolyn Feliciani" userId="4076af5d-4c02-40b8-bc9d-56f6c404e751" providerId="ADAL" clId="{FC75C7BF-E159-4C16-AD68-A984C1750FF1}" dt="2025-08-05T11:35:42.146" v="47" actId="207"/>
          <ac:grpSpMkLst>
            <pc:docMk/>
            <pc:sldMk cId="0" sldId="260"/>
            <ac:grpSpMk id="168" creationId="{00000000-0000-0000-0000-000000000000}"/>
          </ac:grpSpMkLst>
        </pc:grpChg>
        <pc:grpChg chg="mod">
          <ac:chgData name="Karolyn Feliciani" userId="4076af5d-4c02-40b8-bc9d-56f6c404e751" providerId="ADAL" clId="{FC75C7BF-E159-4C16-AD68-A984C1750FF1}" dt="2025-08-05T11:36:34.351" v="64" actId="207"/>
          <ac:grpSpMkLst>
            <pc:docMk/>
            <pc:sldMk cId="0" sldId="260"/>
            <ac:grpSpMk id="171" creationId="{00000000-0000-0000-0000-000000000000}"/>
          </ac:grpSpMkLst>
        </pc:grpChg>
        <pc:grpChg chg="mod">
          <ac:chgData name="Karolyn Feliciani" userId="4076af5d-4c02-40b8-bc9d-56f6c404e751" providerId="ADAL" clId="{FC75C7BF-E159-4C16-AD68-A984C1750FF1}" dt="2025-08-05T11:36:27.625" v="62" actId="207"/>
          <ac:grpSpMkLst>
            <pc:docMk/>
            <pc:sldMk cId="0" sldId="260"/>
            <ac:grpSpMk id="177" creationId="{00000000-0000-0000-0000-000000000000}"/>
          </ac:grpSpMkLst>
        </pc:grpChg>
        <pc:grpChg chg="mod">
          <ac:chgData name="Karolyn Feliciani" userId="4076af5d-4c02-40b8-bc9d-56f6c404e751" providerId="ADAL" clId="{FC75C7BF-E159-4C16-AD68-A984C1750FF1}" dt="2025-08-05T11:36:44.517" v="68" actId="207"/>
          <ac:grpSpMkLst>
            <pc:docMk/>
            <pc:sldMk cId="0" sldId="260"/>
            <ac:grpSpMk id="180" creationId="{00000000-0000-0000-0000-000000000000}"/>
          </ac:grpSpMkLst>
        </pc:grpChg>
        <pc:grpChg chg="mod">
          <ac:chgData name="Karolyn Feliciani" userId="4076af5d-4c02-40b8-bc9d-56f6c404e751" providerId="ADAL" clId="{FC75C7BF-E159-4C16-AD68-A984C1750FF1}" dt="2025-08-05T11:36:52.908" v="72" actId="207"/>
          <ac:grpSpMkLst>
            <pc:docMk/>
            <pc:sldMk cId="0" sldId="260"/>
            <ac:grpSpMk id="183" creationId="{00000000-0000-0000-0000-000000000000}"/>
          </ac:grpSpMkLst>
        </pc:grpChg>
        <pc:grpChg chg="mod">
          <ac:chgData name="Karolyn Feliciani" userId="4076af5d-4c02-40b8-bc9d-56f6c404e751" providerId="ADAL" clId="{FC75C7BF-E159-4C16-AD68-A984C1750FF1}" dt="2025-08-05T11:37:09.373" v="80" actId="207"/>
          <ac:grpSpMkLst>
            <pc:docMk/>
            <pc:sldMk cId="0" sldId="260"/>
            <ac:grpSpMk id="189" creationId="{00000000-0000-0000-0000-000000000000}"/>
          </ac:grpSpMkLst>
        </pc:grpChg>
        <pc:grpChg chg="mod">
          <ac:chgData name="Karolyn Feliciani" userId="4076af5d-4c02-40b8-bc9d-56f6c404e751" providerId="ADAL" clId="{FC75C7BF-E159-4C16-AD68-A984C1750FF1}" dt="2025-08-05T11:37:18.058" v="84" actId="207"/>
          <ac:grpSpMkLst>
            <pc:docMk/>
            <pc:sldMk cId="0" sldId="260"/>
            <ac:grpSpMk id="192" creationId="{00000000-0000-0000-0000-000000000000}"/>
          </ac:grpSpMkLst>
        </pc:grpChg>
        <pc:grpChg chg="mod">
          <ac:chgData name="Karolyn Feliciani" userId="4076af5d-4c02-40b8-bc9d-56f6c404e751" providerId="ADAL" clId="{FC75C7BF-E159-4C16-AD68-A984C1750FF1}" dt="2025-08-05T11:37:26.284" v="88" actId="207"/>
          <ac:grpSpMkLst>
            <pc:docMk/>
            <pc:sldMk cId="0" sldId="260"/>
            <ac:grpSpMk id="195" creationId="{00000000-0000-0000-0000-000000000000}"/>
          </ac:grpSpMkLst>
        </pc:grpChg>
        <pc:grpChg chg="mod">
          <ac:chgData name="Karolyn Feliciani" userId="4076af5d-4c02-40b8-bc9d-56f6c404e751" providerId="ADAL" clId="{FC75C7BF-E159-4C16-AD68-A984C1750FF1}" dt="2025-08-05T11:37:34.829" v="92" actId="207"/>
          <ac:grpSpMkLst>
            <pc:docMk/>
            <pc:sldMk cId="0" sldId="260"/>
            <ac:grpSpMk id="198" creationId="{00000000-0000-0000-0000-000000000000}"/>
          </ac:grpSpMkLst>
        </pc:grpChg>
        <pc:grpChg chg="mod">
          <ac:chgData name="Karolyn Feliciani" userId="4076af5d-4c02-40b8-bc9d-56f6c404e751" providerId="ADAL" clId="{FC75C7BF-E159-4C16-AD68-A984C1750FF1}" dt="2025-08-05T11:37:44.222" v="96" actId="207"/>
          <ac:grpSpMkLst>
            <pc:docMk/>
            <pc:sldMk cId="0" sldId="260"/>
            <ac:grpSpMk id="201" creationId="{00000000-0000-0000-0000-000000000000}"/>
          </ac:grpSpMkLst>
        </pc:grpChg>
      </pc:sldChg>
      <pc:sldChg chg="modSp mod">
        <pc:chgData name="Karolyn Feliciani" userId="4076af5d-4c02-40b8-bc9d-56f6c404e751" providerId="ADAL" clId="{FC75C7BF-E159-4C16-AD68-A984C1750FF1}" dt="2025-08-05T11:37:56.454" v="100" actId="692"/>
        <pc:sldMkLst>
          <pc:docMk/>
          <pc:sldMk cId="0" sldId="261"/>
        </pc:sldMkLst>
        <pc:spChg chg="mod">
          <ac:chgData name="Karolyn Feliciani" userId="4076af5d-4c02-40b8-bc9d-56f6c404e751" providerId="ADAL" clId="{FC75C7BF-E159-4C16-AD68-A984C1750FF1}" dt="2025-08-05T11:37:56.454" v="100" actId="692"/>
          <ac:spMkLst>
            <pc:docMk/>
            <pc:sldMk cId="0" sldId="261"/>
            <ac:spMk id="203" creationId="{00000000-0000-0000-0000-000000000000}"/>
          </ac:spMkLst>
        </pc:spChg>
        <pc:spChg chg="mod">
          <ac:chgData name="Karolyn Feliciani" userId="4076af5d-4c02-40b8-bc9d-56f6c404e751" providerId="ADAL" clId="{FC75C7BF-E159-4C16-AD68-A984C1750FF1}" dt="2025-08-05T11:37:56.454" v="100" actId="692"/>
          <ac:spMkLst>
            <pc:docMk/>
            <pc:sldMk cId="0" sldId="261"/>
            <ac:spMk id="204" creationId="{00000000-0000-0000-0000-000000000000}"/>
          </ac:spMkLst>
        </pc:spChg>
      </pc:sldChg>
      <pc:sldChg chg="modSp mod">
        <pc:chgData name="Karolyn Feliciani" userId="4076af5d-4c02-40b8-bc9d-56f6c404e751" providerId="ADAL" clId="{FC75C7BF-E159-4C16-AD68-A984C1750FF1}" dt="2025-08-05T11:41:23.148" v="150" actId="692"/>
        <pc:sldMkLst>
          <pc:docMk/>
          <pc:sldMk cId="0" sldId="262"/>
        </pc:sldMkLst>
        <pc:spChg chg="mod">
          <ac:chgData name="Karolyn Feliciani" userId="4076af5d-4c02-40b8-bc9d-56f6c404e751" providerId="ADAL" clId="{FC75C7BF-E159-4C16-AD68-A984C1750FF1}" dt="2025-08-05T11:38:09.173" v="104" actId="692"/>
          <ac:spMkLst>
            <pc:docMk/>
            <pc:sldMk cId="0" sldId="262"/>
            <ac:spMk id="208" creationId="{00000000-0000-0000-0000-000000000000}"/>
          </ac:spMkLst>
        </pc:spChg>
        <pc:spChg chg="mod">
          <ac:chgData name="Karolyn Feliciani" userId="4076af5d-4c02-40b8-bc9d-56f6c404e751" providerId="ADAL" clId="{FC75C7BF-E159-4C16-AD68-A984C1750FF1}" dt="2025-08-05T11:38:09.173" v="104" actId="692"/>
          <ac:spMkLst>
            <pc:docMk/>
            <pc:sldMk cId="0" sldId="262"/>
            <ac:spMk id="209" creationId="{00000000-0000-0000-0000-000000000000}"/>
          </ac:spMkLst>
        </pc:spChg>
        <pc:spChg chg="mod">
          <ac:chgData name="Karolyn Feliciani" userId="4076af5d-4c02-40b8-bc9d-56f6c404e751" providerId="ADAL" clId="{FC75C7BF-E159-4C16-AD68-A984C1750FF1}" dt="2025-08-05T11:39:33.847" v="109" actId="692"/>
          <ac:spMkLst>
            <pc:docMk/>
            <pc:sldMk cId="0" sldId="262"/>
            <ac:spMk id="211" creationId="{00000000-0000-0000-0000-000000000000}"/>
          </ac:spMkLst>
        </pc:spChg>
        <pc:spChg chg="mod">
          <ac:chgData name="Karolyn Feliciani" userId="4076af5d-4c02-40b8-bc9d-56f6c404e751" providerId="ADAL" clId="{FC75C7BF-E159-4C16-AD68-A984C1750FF1}" dt="2025-08-05T11:39:33.847" v="109" actId="692"/>
          <ac:spMkLst>
            <pc:docMk/>
            <pc:sldMk cId="0" sldId="262"/>
            <ac:spMk id="212" creationId="{00000000-0000-0000-0000-000000000000}"/>
          </ac:spMkLst>
        </pc:spChg>
        <pc:spChg chg="mod">
          <ac:chgData name="Karolyn Feliciani" userId="4076af5d-4c02-40b8-bc9d-56f6c404e751" providerId="ADAL" clId="{FC75C7BF-E159-4C16-AD68-A984C1750FF1}" dt="2025-08-05T11:40:08.117" v="113" actId="692"/>
          <ac:spMkLst>
            <pc:docMk/>
            <pc:sldMk cId="0" sldId="262"/>
            <ac:spMk id="214" creationId="{00000000-0000-0000-0000-000000000000}"/>
          </ac:spMkLst>
        </pc:spChg>
        <pc:spChg chg="mod">
          <ac:chgData name="Karolyn Feliciani" userId="4076af5d-4c02-40b8-bc9d-56f6c404e751" providerId="ADAL" clId="{FC75C7BF-E159-4C16-AD68-A984C1750FF1}" dt="2025-08-05T11:40:08.117" v="113" actId="692"/>
          <ac:spMkLst>
            <pc:docMk/>
            <pc:sldMk cId="0" sldId="262"/>
            <ac:spMk id="215" creationId="{00000000-0000-0000-0000-000000000000}"/>
          </ac:spMkLst>
        </pc:spChg>
        <pc:spChg chg="mod">
          <ac:chgData name="Karolyn Feliciani" userId="4076af5d-4c02-40b8-bc9d-56f6c404e751" providerId="ADAL" clId="{FC75C7BF-E159-4C16-AD68-A984C1750FF1}" dt="2025-08-05T11:40:17.563" v="117" actId="692"/>
          <ac:spMkLst>
            <pc:docMk/>
            <pc:sldMk cId="0" sldId="262"/>
            <ac:spMk id="217" creationId="{00000000-0000-0000-0000-000000000000}"/>
          </ac:spMkLst>
        </pc:spChg>
        <pc:spChg chg="mod">
          <ac:chgData name="Karolyn Feliciani" userId="4076af5d-4c02-40b8-bc9d-56f6c404e751" providerId="ADAL" clId="{FC75C7BF-E159-4C16-AD68-A984C1750FF1}" dt="2025-08-05T11:40:17.563" v="117" actId="692"/>
          <ac:spMkLst>
            <pc:docMk/>
            <pc:sldMk cId="0" sldId="262"/>
            <ac:spMk id="218" creationId="{00000000-0000-0000-0000-000000000000}"/>
          </ac:spMkLst>
        </pc:spChg>
        <pc:spChg chg="mod">
          <ac:chgData name="Karolyn Feliciani" userId="4076af5d-4c02-40b8-bc9d-56f6c404e751" providerId="ADAL" clId="{FC75C7BF-E159-4C16-AD68-A984C1750FF1}" dt="2025-08-05T11:40:26.430" v="121" actId="692"/>
          <ac:spMkLst>
            <pc:docMk/>
            <pc:sldMk cId="0" sldId="262"/>
            <ac:spMk id="220" creationId="{00000000-0000-0000-0000-000000000000}"/>
          </ac:spMkLst>
        </pc:spChg>
        <pc:spChg chg="mod">
          <ac:chgData name="Karolyn Feliciani" userId="4076af5d-4c02-40b8-bc9d-56f6c404e751" providerId="ADAL" clId="{FC75C7BF-E159-4C16-AD68-A984C1750FF1}" dt="2025-08-05T11:40:26.430" v="121" actId="692"/>
          <ac:spMkLst>
            <pc:docMk/>
            <pc:sldMk cId="0" sldId="262"/>
            <ac:spMk id="221" creationId="{00000000-0000-0000-0000-000000000000}"/>
          </ac:spMkLst>
        </pc:spChg>
        <pc:spChg chg="mod">
          <ac:chgData name="Karolyn Feliciani" userId="4076af5d-4c02-40b8-bc9d-56f6c404e751" providerId="ADAL" clId="{FC75C7BF-E159-4C16-AD68-A984C1750FF1}" dt="2025-08-05T11:40:34.433" v="125" actId="692"/>
          <ac:spMkLst>
            <pc:docMk/>
            <pc:sldMk cId="0" sldId="262"/>
            <ac:spMk id="223" creationId="{00000000-0000-0000-0000-000000000000}"/>
          </ac:spMkLst>
        </pc:spChg>
        <pc:spChg chg="mod">
          <ac:chgData name="Karolyn Feliciani" userId="4076af5d-4c02-40b8-bc9d-56f6c404e751" providerId="ADAL" clId="{FC75C7BF-E159-4C16-AD68-A984C1750FF1}" dt="2025-08-05T11:40:34.433" v="125" actId="692"/>
          <ac:spMkLst>
            <pc:docMk/>
            <pc:sldMk cId="0" sldId="262"/>
            <ac:spMk id="224" creationId="{00000000-0000-0000-0000-000000000000}"/>
          </ac:spMkLst>
        </pc:spChg>
        <pc:spChg chg="mod">
          <ac:chgData name="Karolyn Feliciani" userId="4076af5d-4c02-40b8-bc9d-56f6c404e751" providerId="ADAL" clId="{FC75C7BF-E159-4C16-AD68-A984C1750FF1}" dt="2025-08-05T11:40:42.659" v="129" actId="692"/>
          <ac:spMkLst>
            <pc:docMk/>
            <pc:sldMk cId="0" sldId="262"/>
            <ac:spMk id="227" creationId="{00000000-0000-0000-0000-000000000000}"/>
          </ac:spMkLst>
        </pc:spChg>
        <pc:spChg chg="mod">
          <ac:chgData name="Karolyn Feliciani" userId="4076af5d-4c02-40b8-bc9d-56f6c404e751" providerId="ADAL" clId="{FC75C7BF-E159-4C16-AD68-A984C1750FF1}" dt="2025-08-05T11:40:50.200" v="133" actId="692"/>
          <ac:spMkLst>
            <pc:docMk/>
            <pc:sldMk cId="0" sldId="262"/>
            <ac:spMk id="229" creationId="{00000000-0000-0000-0000-000000000000}"/>
          </ac:spMkLst>
        </pc:spChg>
        <pc:spChg chg="mod">
          <ac:chgData name="Karolyn Feliciani" userId="4076af5d-4c02-40b8-bc9d-56f6c404e751" providerId="ADAL" clId="{FC75C7BF-E159-4C16-AD68-A984C1750FF1}" dt="2025-08-05T11:40:50.200" v="133" actId="692"/>
          <ac:spMkLst>
            <pc:docMk/>
            <pc:sldMk cId="0" sldId="262"/>
            <ac:spMk id="230" creationId="{00000000-0000-0000-0000-000000000000}"/>
          </ac:spMkLst>
        </pc:spChg>
        <pc:spChg chg="mod">
          <ac:chgData name="Karolyn Feliciani" userId="4076af5d-4c02-40b8-bc9d-56f6c404e751" providerId="ADAL" clId="{FC75C7BF-E159-4C16-AD68-A984C1750FF1}" dt="2025-08-05T11:40:58.555" v="138" actId="692"/>
          <ac:spMkLst>
            <pc:docMk/>
            <pc:sldMk cId="0" sldId="262"/>
            <ac:spMk id="232" creationId="{00000000-0000-0000-0000-000000000000}"/>
          </ac:spMkLst>
        </pc:spChg>
        <pc:spChg chg="mod">
          <ac:chgData name="Karolyn Feliciani" userId="4076af5d-4c02-40b8-bc9d-56f6c404e751" providerId="ADAL" clId="{FC75C7BF-E159-4C16-AD68-A984C1750FF1}" dt="2025-08-05T11:40:58.555" v="138" actId="692"/>
          <ac:spMkLst>
            <pc:docMk/>
            <pc:sldMk cId="0" sldId="262"/>
            <ac:spMk id="233" creationId="{00000000-0000-0000-0000-000000000000}"/>
          </ac:spMkLst>
        </pc:spChg>
        <pc:spChg chg="mod">
          <ac:chgData name="Karolyn Feliciani" userId="4076af5d-4c02-40b8-bc9d-56f6c404e751" providerId="ADAL" clId="{FC75C7BF-E159-4C16-AD68-A984C1750FF1}" dt="2025-08-05T11:41:06.172" v="142" actId="692"/>
          <ac:spMkLst>
            <pc:docMk/>
            <pc:sldMk cId="0" sldId="262"/>
            <ac:spMk id="235" creationId="{00000000-0000-0000-0000-000000000000}"/>
          </ac:spMkLst>
        </pc:spChg>
        <pc:spChg chg="mod">
          <ac:chgData name="Karolyn Feliciani" userId="4076af5d-4c02-40b8-bc9d-56f6c404e751" providerId="ADAL" clId="{FC75C7BF-E159-4C16-AD68-A984C1750FF1}" dt="2025-08-05T11:41:06.172" v="142" actId="692"/>
          <ac:spMkLst>
            <pc:docMk/>
            <pc:sldMk cId="0" sldId="262"/>
            <ac:spMk id="236" creationId="{00000000-0000-0000-0000-000000000000}"/>
          </ac:spMkLst>
        </pc:spChg>
        <pc:spChg chg="mod">
          <ac:chgData name="Karolyn Feliciani" userId="4076af5d-4c02-40b8-bc9d-56f6c404e751" providerId="ADAL" clId="{FC75C7BF-E159-4C16-AD68-A984C1750FF1}" dt="2025-08-05T11:41:15.044" v="146" actId="692"/>
          <ac:spMkLst>
            <pc:docMk/>
            <pc:sldMk cId="0" sldId="262"/>
            <ac:spMk id="238" creationId="{00000000-0000-0000-0000-000000000000}"/>
          </ac:spMkLst>
        </pc:spChg>
        <pc:spChg chg="mod">
          <ac:chgData name="Karolyn Feliciani" userId="4076af5d-4c02-40b8-bc9d-56f6c404e751" providerId="ADAL" clId="{FC75C7BF-E159-4C16-AD68-A984C1750FF1}" dt="2025-08-05T11:41:15.044" v="146" actId="692"/>
          <ac:spMkLst>
            <pc:docMk/>
            <pc:sldMk cId="0" sldId="262"/>
            <ac:spMk id="239" creationId="{00000000-0000-0000-0000-000000000000}"/>
          </ac:spMkLst>
        </pc:spChg>
        <pc:spChg chg="mod">
          <ac:chgData name="Karolyn Feliciani" userId="4076af5d-4c02-40b8-bc9d-56f6c404e751" providerId="ADAL" clId="{FC75C7BF-E159-4C16-AD68-A984C1750FF1}" dt="2025-08-05T11:41:23.148" v="150" actId="692"/>
          <ac:spMkLst>
            <pc:docMk/>
            <pc:sldMk cId="0" sldId="262"/>
            <ac:spMk id="241" creationId="{00000000-0000-0000-0000-000000000000}"/>
          </ac:spMkLst>
        </pc:spChg>
        <pc:spChg chg="mod">
          <ac:chgData name="Karolyn Feliciani" userId="4076af5d-4c02-40b8-bc9d-56f6c404e751" providerId="ADAL" clId="{FC75C7BF-E159-4C16-AD68-A984C1750FF1}" dt="2025-08-05T11:41:23.148" v="150" actId="692"/>
          <ac:spMkLst>
            <pc:docMk/>
            <pc:sldMk cId="0" sldId="262"/>
            <ac:spMk id="242" creationId="{00000000-0000-0000-0000-000000000000}"/>
          </ac:spMkLst>
        </pc:spChg>
        <pc:grpChg chg="mod">
          <ac:chgData name="Karolyn Feliciani" userId="4076af5d-4c02-40b8-bc9d-56f6c404e751" providerId="ADAL" clId="{FC75C7BF-E159-4C16-AD68-A984C1750FF1}" dt="2025-08-05T11:38:05.778" v="102" actId="207"/>
          <ac:grpSpMkLst>
            <pc:docMk/>
            <pc:sldMk cId="0" sldId="262"/>
            <ac:grpSpMk id="210" creationId="{00000000-0000-0000-0000-000000000000}"/>
          </ac:grpSpMkLst>
        </pc:grpChg>
        <pc:grpChg chg="mod">
          <ac:chgData name="Karolyn Feliciani" userId="4076af5d-4c02-40b8-bc9d-56f6c404e751" providerId="ADAL" clId="{FC75C7BF-E159-4C16-AD68-A984C1750FF1}" dt="2025-08-05T11:39:29.970" v="107" actId="207"/>
          <ac:grpSpMkLst>
            <pc:docMk/>
            <pc:sldMk cId="0" sldId="262"/>
            <ac:grpSpMk id="213" creationId="{00000000-0000-0000-0000-000000000000}"/>
          </ac:grpSpMkLst>
        </pc:grpChg>
        <pc:grpChg chg="mod">
          <ac:chgData name="Karolyn Feliciani" userId="4076af5d-4c02-40b8-bc9d-56f6c404e751" providerId="ADAL" clId="{FC75C7BF-E159-4C16-AD68-A984C1750FF1}" dt="2025-08-05T11:40:04.292" v="111" actId="207"/>
          <ac:grpSpMkLst>
            <pc:docMk/>
            <pc:sldMk cId="0" sldId="262"/>
            <ac:grpSpMk id="216" creationId="{00000000-0000-0000-0000-000000000000}"/>
          </ac:grpSpMkLst>
        </pc:grpChg>
        <pc:grpChg chg="mod">
          <ac:chgData name="Karolyn Feliciani" userId="4076af5d-4c02-40b8-bc9d-56f6c404e751" providerId="ADAL" clId="{FC75C7BF-E159-4C16-AD68-A984C1750FF1}" dt="2025-08-05T11:40:13.553" v="115" actId="207"/>
          <ac:grpSpMkLst>
            <pc:docMk/>
            <pc:sldMk cId="0" sldId="262"/>
            <ac:grpSpMk id="219" creationId="{00000000-0000-0000-0000-000000000000}"/>
          </ac:grpSpMkLst>
        </pc:grpChg>
        <pc:grpChg chg="mod">
          <ac:chgData name="Karolyn Feliciani" userId="4076af5d-4c02-40b8-bc9d-56f6c404e751" providerId="ADAL" clId="{FC75C7BF-E159-4C16-AD68-A984C1750FF1}" dt="2025-08-05T11:40:23.239" v="119" actId="207"/>
          <ac:grpSpMkLst>
            <pc:docMk/>
            <pc:sldMk cId="0" sldId="262"/>
            <ac:grpSpMk id="222" creationId="{00000000-0000-0000-0000-000000000000}"/>
          </ac:grpSpMkLst>
        </pc:grpChg>
        <pc:grpChg chg="mod">
          <ac:chgData name="Karolyn Feliciani" userId="4076af5d-4c02-40b8-bc9d-56f6c404e751" providerId="ADAL" clId="{FC75C7BF-E159-4C16-AD68-A984C1750FF1}" dt="2025-08-05T11:40:30.936" v="123" actId="207"/>
          <ac:grpSpMkLst>
            <pc:docMk/>
            <pc:sldMk cId="0" sldId="262"/>
            <ac:grpSpMk id="225" creationId="{00000000-0000-0000-0000-000000000000}"/>
          </ac:grpSpMkLst>
        </pc:grpChg>
        <pc:grpChg chg="mod">
          <ac:chgData name="Karolyn Feliciani" userId="4076af5d-4c02-40b8-bc9d-56f6c404e751" providerId="ADAL" clId="{FC75C7BF-E159-4C16-AD68-A984C1750FF1}" dt="2025-08-05T11:40:46.830" v="131" actId="207"/>
          <ac:grpSpMkLst>
            <pc:docMk/>
            <pc:sldMk cId="0" sldId="262"/>
            <ac:grpSpMk id="231" creationId="{00000000-0000-0000-0000-000000000000}"/>
          </ac:grpSpMkLst>
        </pc:grpChg>
        <pc:grpChg chg="mod">
          <ac:chgData name="Karolyn Feliciani" userId="4076af5d-4c02-40b8-bc9d-56f6c404e751" providerId="ADAL" clId="{FC75C7BF-E159-4C16-AD68-A984C1750FF1}" dt="2025-08-05T11:40:55.211" v="136" actId="207"/>
          <ac:grpSpMkLst>
            <pc:docMk/>
            <pc:sldMk cId="0" sldId="262"/>
            <ac:grpSpMk id="234" creationId="{00000000-0000-0000-0000-000000000000}"/>
          </ac:grpSpMkLst>
        </pc:grpChg>
        <pc:grpChg chg="mod">
          <ac:chgData name="Karolyn Feliciani" userId="4076af5d-4c02-40b8-bc9d-56f6c404e751" providerId="ADAL" clId="{FC75C7BF-E159-4C16-AD68-A984C1750FF1}" dt="2025-08-05T11:41:02.828" v="140" actId="207"/>
          <ac:grpSpMkLst>
            <pc:docMk/>
            <pc:sldMk cId="0" sldId="262"/>
            <ac:grpSpMk id="237" creationId="{00000000-0000-0000-0000-000000000000}"/>
          </ac:grpSpMkLst>
        </pc:grpChg>
        <pc:grpChg chg="mod">
          <ac:chgData name="Karolyn Feliciani" userId="4076af5d-4c02-40b8-bc9d-56f6c404e751" providerId="ADAL" clId="{FC75C7BF-E159-4C16-AD68-A984C1750FF1}" dt="2025-08-05T11:41:11.618" v="144" actId="207"/>
          <ac:grpSpMkLst>
            <pc:docMk/>
            <pc:sldMk cId="0" sldId="262"/>
            <ac:grpSpMk id="240" creationId="{00000000-0000-0000-0000-000000000000}"/>
          </ac:grpSpMkLst>
        </pc:grpChg>
        <pc:grpChg chg="mod">
          <ac:chgData name="Karolyn Feliciani" userId="4076af5d-4c02-40b8-bc9d-56f6c404e751" providerId="ADAL" clId="{FC75C7BF-E159-4C16-AD68-A984C1750FF1}" dt="2025-08-05T11:41:20.087" v="148" actId="207"/>
          <ac:grpSpMkLst>
            <pc:docMk/>
            <pc:sldMk cId="0" sldId="262"/>
            <ac:grpSpMk id="243" creationId="{00000000-0000-0000-0000-000000000000}"/>
          </ac:grpSpMkLst>
        </pc:grpChg>
      </pc:sldChg>
      <pc:sldChg chg="modSp mod">
        <pc:chgData name="Karolyn Feliciani" userId="4076af5d-4c02-40b8-bc9d-56f6c404e751" providerId="ADAL" clId="{FC75C7BF-E159-4C16-AD68-A984C1750FF1}" dt="2025-08-05T11:41:44.501" v="180" actId="20577"/>
        <pc:sldMkLst>
          <pc:docMk/>
          <pc:sldMk cId="0" sldId="264"/>
        </pc:sldMkLst>
        <pc:spChg chg="mod">
          <ac:chgData name="Karolyn Feliciani" userId="4076af5d-4c02-40b8-bc9d-56f6c404e751" providerId="ADAL" clId="{FC75C7BF-E159-4C16-AD68-A984C1750FF1}" dt="2025-08-05T11:41:44.501" v="180" actId="20577"/>
          <ac:spMkLst>
            <pc:docMk/>
            <pc:sldMk cId="0" sldId="264"/>
            <ac:spMk id="256" creationId="{00000000-0000-0000-0000-000000000000}"/>
          </ac:spMkLst>
        </pc:spChg>
      </pc:sldChg>
      <pc:sldChg chg="modSp mod">
        <pc:chgData name="Karolyn Feliciani" userId="4076af5d-4c02-40b8-bc9d-56f6c404e751" providerId="ADAL" clId="{FC75C7BF-E159-4C16-AD68-A984C1750FF1}" dt="2025-08-05T11:42:04.494" v="181" actId="5793"/>
        <pc:sldMkLst>
          <pc:docMk/>
          <pc:sldMk cId="0" sldId="265"/>
        </pc:sldMkLst>
        <pc:spChg chg="mod">
          <ac:chgData name="Karolyn Feliciani" userId="4076af5d-4c02-40b8-bc9d-56f6c404e751" providerId="ADAL" clId="{FC75C7BF-E159-4C16-AD68-A984C1750FF1}" dt="2025-08-05T11:42:04.494" v="181" actId="5793"/>
          <ac:spMkLst>
            <pc:docMk/>
            <pc:sldMk cId="0" sldId="265"/>
            <ac:spMk id="27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a:spLocks noGrp="1" noRot="1" noChangeAspect="1"/>
          </p:cNvSpPr>
          <p:nvPr>
            <p:ph type="sldImg"/>
          </p:nvPr>
        </p:nvSpPr>
        <p:spPr>
          <a:prstGeom prst="rect">
            <a:avLst/>
          </a:prstGeom>
        </p:spPr>
        <p:txBody>
          <a:bodyPr/>
          <a:lstStyle/>
          <a:p>
            <a:endParaRPr/>
          </a:p>
        </p:txBody>
      </p:sp>
      <p:sp>
        <p:nvSpPr>
          <p:cNvPr id="253" name="Shape 253"/>
          <p:cNvSpPr>
            <a:spLocks noGrp="1"/>
          </p:cNvSpPr>
          <p:nvPr>
            <p:ph type="body" sz="quarter" idx="1"/>
          </p:nvPr>
        </p:nvSpPr>
        <p:spPr>
          <a:prstGeom prst="rect">
            <a:avLst/>
          </a:prstGeom>
        </p:spPr>
        <p:txBody>
          <a:bodyPr/>
          <a:lstStyle/>
          <a:p>
            <a:r>
              <a:t>Hand out Worksheet 2 AO Lesson.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2"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Box 2"/>
          <p:cNvSpPr txBox="1"/>
          <p:nvPr/>
        </p:nvSpPr>
        <p:spPr>
          <a:xfrm>
            <a:off x="658906" y="1909480"/>
            <a:ext cx="7853082" cy="2707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600"/>
              </a:spcBef>
              <a:defRPr sz="2600">
                <a:latin typeface="Value sans pro"/>
                <a:ea typeface="Value sans pro"/>
                <a:cs typeface="Value sans pro"/>
                <a:sym typeface="Value sans pro"/>
              </a:defRPr>
            </a:pPr>
            <a:r>
              <a:t>Teaching Pack</a:t>
            </a:r>
            <a:r>
              <a:rPr sz="3000">
                <a:latin typeface="Bliss Pro Regular"/>
                <a:ea typeface="Bliss Pro Regular"/>
                <a:cs typeface="Bliss Pro Regular"/>
                <a:sym typeface="Bliss Pro Regular"/>
              </a:rPr>
              <a:t> </a:t>
            </a:r>
            <a:r>
              <a:t>AO3 Analysis</a:t>
            </a:r>
            <a:endParaRPr sz="3000">
              <a:latin typeface="Bliss Pro Regular"/>
              <a:ea typeface="Bliss Pro Regular"/>
              <a:cs typeface="Bliss Pro Regular"/>
              <a:sym typeface="Bliss Pro Regular"/>
            </a:endParaRPr>
          </a:p>
          <a:p>
            <a:pPr>
              <a:spcBef>
                <a:spcPts val="600"/>
              </a:spcBef>
              <a:defRPr sz="2600">
                <a:latin typeface="Value sans pro"/>
                <a:ea typeface="Value sans pro"/>
                <a:cs typeface="Value sans pro"/>
                <a:sym typeface="Value sans pro"/>
              </a:defRPr>
            </a:pPr>
            <a:r>
              <a:t>External influences on business activity</a:t>
            </a:r>
            <a:endParaRPr sz="3000">
              <a:latin typeface="Bliss Pro Regular"/>
              <a:ea typeface="Bliss Pro Regular"/>
              <a:cs typeface="Bliss Pro Regular"/>
              <a:sym typeface="Bliss Pro Regular"/>
            </a:endParaRPr>
          </a:p>
          <a:p>
            <a:pPr>
              <a:spcBef>
                <a:spcPts val="300"/>
              </a:spcBef>
              <a:defRPr sz="2600">
                <a:solidFill>
                  <a:srgbClr val="D74120"/>
                </a:solidFill>
                <a:latin typeface="Value sans pro"/>
                <a:ea typeface="Value sans pro"/>
                <a:cs typeface="Value sans pro"/>
                <a:sym typeface="Value sans pro"/>
              </a:defRPr>
            </a:pPr>
            <a:r>
              <a:t>Cambridge IGCSE</a:t>
            </a:r>
            <a:r>
              <a:rPr baseline="30000"/>
              <a:t>™/ </a:t>
            </a:r>
            <a:r>
              <a:t>IGCSE (9–1)</a:t>
            </a:r>
            <a:endParaRPr sz="1100"/>
          </a:p>
          <a:p>
            <a:pPr>
              <a:defRPr sz="2600">
                <a:solidFill>
                  <a:srgbClr val="D74120"/>
                </a:solidFill>
                <a:latin typeface="Value sans pro"/>
                <a:ea typeface="Value sans pro"/>
                <a:cs typeface="Value sans pro"/>
                <a:sym typeface="Value sans pro"/>
              </a:defRPr>
            </a:pPr>
            <a:r>
              <a:t>Business 0264 / 0774</a:t>
            </a:r>
            <a:endParaRPr sz="1100"/>
          </a:p>
          <a:p>
            <a:pPr>
              <a:spcBef>
                <a:spcPts val="300"/>
              </a:spcBef>
              <a:defRPr sz="2600">
                <a:solidFill>
                  <a:srgbClr val="575756"/>
                </a:solidFill>
                <a:latin typeface="Value sans pro"/>
                <a:ea typeface="Value sans pro"/>
                <a:cs typeface="Value sans pro"/>
                <a:sym typeface="Value sans pro"/>
              </a:defRPr>
            </a:pPr>
            <a:r>
              <a:t>Cambridge O Level</a:t>
            </a:r>
            <a:endParaRPr sz="1100"/>
          </a:p>
          <a:p>
            <a:pPr>
              <a:defRPr sz="2600">
                <a:solidFill>
                  <a:srgbClr val="575756"/>
                </a:solidFill>
                <a:latin typeface="Value sans pro"/>
                <a:ea typeface="Value sans pro"/>
                <a:cs typeface="Value sans pro"/>
                <a:sym typeface="Value sans pro"/>
              </a:defRPr>
            </a:pPr>
            <a:r>
              <a:t>Business 7081</a:t>
            </a:r>
          </a:p>
        </p:txBody>
      </p:sp>
      <p:pic>
        <p:nvPicPr>
          <p:cNvPr id="113" name="Picture 3" descr="Picture 3"/>
          <p:cNvPicPr>
            <a:picLocks noChangeAspect="1"/>
          </p:cNvPicPr>
          <p:nvPr/>
        </p:nvPicPr>
        <p:blipFill>
          <a:blip r:embed="rId2"/>
          <a:stretch>
            <a:fillRect/>
          </a:stretch>
        </p:blipFill>
        <p:spPr>
          <a:xfrm>
            <a:off x="658906" y="462545"/>
            <a:ext cx="2883753" cy="650472"/>
          </a:xfrm>
          <a:prstGeom prst="rect">
            <a:avLst/>
          </a:prstGeom>
          <a:ln w="12700">
            <a:miter lim="400000"/>
          </a:ln>
        </p:spPr>
      </p:pic>
      <p:pic>
        <p:nvPicPr>
          <p:cNvPr id="114" name="Picture 5" descr="Picture 5"/>
          <p:cNvPicPr>
            <a:picLocks noChangeAspect="1"/>
          </p:cNvPicPr>
          <p:nvPr/>
        </p:nvPicPr>
        <p:blipFill>
          <a:blip r:embed="rId3"/>
          <a:stretch>
            <a:fillRect/>
          </a:stretch>
        </p:blipFill>
        <p:spPr>
          <a:xfrm>
            <a:off x="10371511" y="6168533"/>
            <a:ext cx="1292226" cy="449581"/>
          </a:xfrm>
          <a:prstGeom prst="rect">
            <a:avLst/>
          </a:prstGeom>
          <a:ln w="12700">
            <a:miter lim="400000"/>
          </a:ln>
        </p:spPr>
      </p:pic>
      <p:pic>
        <p:nvPicPr>
          <p:cNvPr id="115" name="Picture 6" descr="Picture 6"/>
          <p:cNvPicPr>
            <a:picLocks noChangeAspect="1"/>
          </p:cNvPicPr>
          <p:nvPr/>
        </p:nvPicPr>
        <p:blipFill>
          <a:blip r:embed="rId4"/>
          <a:stretch>
            <a:fillRect/>
          </a:stretch>
        </p:blipFill>
        <p:spPr>
          <a:xfrm>
            <a:off x="8118323" y="3033286"/>
            <a:ext cx="3431564" cy="2744863"/>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Rectangle 5"/>
          <p:cNvGrpSpPr/>
          <p:nvPr/>
        </p:nvGrpSpPr>
        <p:grpSpPr>
          <a:xfrm>
            <a:off x="0" y="-1"/>
            <a:ext cx="12192000" cy="1210237"/>
            <a:chOff x="0" y="0"/>
            <a:chExt cx="12192000" cy="1210235"/>
          </a:xfrm>
        </p:grpSpPr>
        <p:sp>
          <p:nvSpPr>
            <p:cNvPr id="267"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268" name="AO3 Analysis - Activity 3: Building an answer to a question that requires an analytical response"/>
            <p:cNvSpPr txBox="1"/>
            <p:nvPr/>
          </p:nvSpPr>
          <p:spPr>
            <a:xfrm>
              <a:off x="0" y="158814"/>
              <a:ext cx="12192000" cy="8926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AO3 Analysis - Activity 3: Building an answer to a question that requires an analytical response</a:t>
              </a:r>
            </a:p>
          </p:txBody>
        </p:sp>
      </p:grpSp>
      <p:sp>
        <p:nvSpPr>
          <p:cNvPr id="270" name="TextBox 1"/>
          <p:cNvSpPr txBox="1"/>
          <p:nvPr/>
        </p:nvSpPr>
        <p:spPr>
          <a:xfrm>
            <a:off x="443752" y="1318981"/>
            <a:ext cx="11524131" cy="8309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457200" indent="-457200">
              <a:spcBef>
                <a:spcPts val="1200"/>
              </a:spcBef>
              <a:buClr>
                <a:srgbClr val="D74120"/>
              </a:buClr>
              <a:buSzPct val="100000"/>
              <a:buFont typeface="Arial"/>
              <a:buChar char="•"/>
              <a:defRPr sz="2400">
                <a:latin typeface="Arial"/>
                <a:ea typeface="Arial"/>
                <a:cs typeface="Arial"/>
                <a:sym typeface="Arial"/>
              </a:defRPr>
            </a:lvl1pPr>
          </a:lstStyle>
          <a:p>
            <a:pPr marL="0" indent="0">
              <a:buNone/>
            </a:pPr>
            <a:r>
              <a:rPr dirty="0"/>
              <a:t>You will need to use Worksheet 3 AO Lesson to help build your answer to the question below. We will work through it step by step.</a:t>
            </a:r>
          </a:p>
        </p:txBody>
      </p:sp>
      <p:grpSp>
        <p:nvGrpSpPr>
          <p:cNvPr id="273" name="Rounded Rectangle 2"/>
          <p:cNvGrpSpPr/>
          <p:nvPr/>
        </p:nvGrpSpPr>
        <p:grpSpPr>
          <a:xfrm>
            <a:off x="935914" y="2290135"/>
            <a:ext cx="10510223" cy="2311956"/>
            <a:chOff x="0" y="0"/>
            <a:chExt cx="10510221" cy="2311955"/>
          </a:xfrm>
        </p:grpSpPr>
        <p:sp>
          <p:nvSpPr>
            <p:cNvPr id="271" name="Rounded Rectangle"/>
            <p:cNvSpPr/>
            <p:nvPr/>
          </p:nvSpPr>
          <p:spPr>
            <a:xfrm>
              <a:off x="0" y="0"/>
              <a:ext cx="10510222" cy="2311956"/>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t">
              <a:noAutofit/>
            </a:bodyPr>
            <a:lstStyle/>
            <a:p>
              <a:pPr>
                <a:defRPr>
                  <a:solidFill>
                    <a:srgbClr val="FFFFFF"/>
                  </a:solidFill>
                </a:defRPr>
              </a:pPr>
              <a:endParaRPr/>
            </a:p>
          </p:txBody>
        </p:sp>
        <p:sp>
          <p:nvSpPr>
            <p:cNvPr id="272" name="A manufacturer of children’s toys based in the UK are likely to be affected by the increase in the value of the ‘Pound’ Sterling against the US ‘Dollar’. They import some components from the United States for making the toys and export some of the finished goods to the United States.…"/>
            <p:cNvSpPr txBox="1"/>
            <p:nvPr/>
          </p:nvSpPr>
          <p:spPr>
            <a:xfrm>
              <a:off x="36315" y="36314"/>
              <a:ext cx="10437591" cy="21278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defRPr sz="2000">
                  <a:latin typeface="Arial"/>
                  <a:ea typeface="Arial"/>
                  <a:cs typeface="Arial"/>
                  <a:sym typeface="Arial"/>
                </a:defRPr>
              </a:pPr>
              <a:r>
                <a:t>A manufacturer of children’s toys based in the UK are likely to be affected by the increase in the value of the ‘Pound’ Sterling against the US ‘Dollar’. They import some components from the United States for making the toys and export some of the finished goods to the United States.</a:t>
              </a:r>
              <a:endParaRPr>
                <a:solidFill>
                  <a:srgbClr val="FFFFFF"/>
                </a:solidFill>
              </a:endParaRPr>
            </a:p>
            <a:p>
              <a:pPr>
                <a:defRPr sz="2000">
                  <a:latin typeface="Arial"/>
                  <a:ea typeface="Arial"/>
                  <a:cs typeface="Arial"/>
                  <a:sym typeface="Arial"/>
                </a:defRPr>
              </a:pPr>
              <a:endParaRPr>
                <a:solidFill>
                  <a:srgbClr val="FFFFFF"/>
                </a:solidFill>
              </a:endParaRPr>
            </a:p>
            <a:p>
              <a:pPr>
                <a:defRPr sz="2000">
                  <a:latin typeface="Arial"/>
                  <a:ea typeface="Arial"/>
                  <a:cs typeface="Arial"/>
                  <a:sym typeface="Arial"/>
                </a:defRPr>
              </a:pPr>
              <a:r>
                <a:t>You have been asked to explain to them the effects of exchange rate appreciation for the ‘Pound’ Sterling against the US Dollar.</a:t>
              </a:r>
            </a:p>
          </p:txBody>
        </p:sp>
      </p:grpSp>
      <p:grpSp>
        <p:nvGrpSpPr>
          <p:cNvPr id="276" name="Rounded Rectangle 6"/>
          <p:cNvGrpSpPr/>
          <p:nvPr/>
        </p:nvGrpSpPr>
        <p:grpSpPr>
          <a:xfrm>
            <a:off x="355001" y="5064231"/>
            <a:ext cx="11612882" cy="1524550"/>
            <a:chOff x="0" y="0"/>
            <a:chExt cx="11612880" cy="1524548"/>
          </a:xfrm>
        </p:grpSpPr>
        <p:sp>
          <p:nvSpPr>
            <p:cNvPr id="274" name="Rounded Rectangle"/>
            <p:cNvSpPr/>
            <p:nvPr/>
          </p:nvSpPr>
          <p:spPr>
            <a:xfrm>
              <a:off x="0" y="0"/>
              <a:ext cx="11612881" cy="1316527"/>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t">
              <a:noAutofit/>
            </a:bodyPr>
            <a:lstStyle/>
            <a:p>
              <a:pPr algn="ctr">
                <a:defRPr sz="2400">
                  <a:solidFill>
                    <a:srgbClr val="FFFFFF"/>
                  </a:solidFill>
                  <a:latin typeface="Arial"/>
                  <a:ea typeface="Arial"/>
                  <a:cs typeface="Arial"/>
                  <a:sym typeface="Arial"/>
                </a:defRPr>
              </a:pPr>
              <a:endParaRPr/>
            </a:p>
          </p:txBody>
        </p:sp>
        <p:sp>
          <p:nvSpPr>
            <p:cNvPr id="275" name="Question:…"/>
            <p:cNvSpPr txBox="1"/>
            <p:nvPr/>
          </p:nvSpPr>
          <p:spPr>
            <a:xfrm>
              <a:off x="20679" y="20679"/>
              <a:ext cx="11571522" cy="15038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400">
                  <a:solidFill>
                    <a:srgbClr val="FFFFFF"/>
                  </a:solidFill>
                  <a:latin typeface="Arial"/>
                  <a:ea typeface="Arial"/>
                  <a:cs typeface="Arial"/>
                  <a:sym typeface="Arial"/>
                </a:defRPr>
              </a:pPr>
              <a:r>
                <a:t>Question:</a:t>
              </a:r>
            </a:p>
            <a:p>
              <a:pPr algn="ctr">
                <a:defRPr sz="2400">
                  <a:solidFill>
                    <a:srgbClr val="FFFFFF"/>
                  </a:solidFill>
                  <a:latin typeface="Arial"/>
                  <a:ea typeface="Arial"/>
                  <a:cs typeface="Arial"/>
                  <a:sym typeface="Arial"/>
                </a:defRPr>
              </a:pPr>
              <a:r>
                <a:t>Explain the effects of a exchange rate appreciation for Pound Sterling with respect to the US Dollar, for a toy manufacturing business based in the UK.</a:t>
              </a:r>
            </a:p>
          </p:txBody>
        </p:sp>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0" name="Rectangle 5"/>
          <p:cNvGrpSpPr/>
          <p:nvPr/>
        </p:nvGrpSpPr>
        <p:grpSpPr>
          <a:xfrm>
            <a:off x="0" y="-1"/>
            <a:ext cx="12192000" cy="1210237"/>
            <a:chOff x="0" y="0"/>
            <a:chExt cx="12192000" cy="1210235"/>
          </a:xfrm>
        </p:grpSpPr>
        <p:sp>
          <p:nvSpPr>
            <p:cNvPr id="278"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279" name="AO3 Analysis - Activity 3: Step 1 – identify what the question is asking"/>
            <p:cNvSpPr txBox="1"/>
            <p:nvPr/>
          </p:nvSpPr>
          <p:spPr>
            <a:xfrm>
              <a:off x="0" y="158814"/>
              <a:ext cx="12192000" cy="8926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AO3 Analysis - Activity 3: Step 1 – identify what the question is asking</a:t>
              </a:r>
            </a:p>
          </p:txBody>
        </p:sp>
      </p:grpSp>
      <p:grpSp>
        <p:nvGrpSpPr>
          <p:cNvPr id="283" name="Rounded Rectangle 2"/>
          <p:cNvGrpSpPr/>
          <p:nvPr/>
        </p:nvGrpSpPr>
        <p:grpSpPr>
          <a:xfrm>
            <a:off x="673249" y="3234899"/>
            <a:ext cx="10764222" cy="3251499"/>
            <a:chOff x="0" y="0"/>
            <a:chExt cx="10764221" cy="3251498"/>
          </a:xfrm>
        </p:grpSpPr>
        <p:sp>
          <p:nvSpPr>
            <p:cNvPr id="281" name="Rounded Rectangle"/>
            <p:cNvSpPr/>
            <p:nvPr/>
          </p:nvSpPr>
          <p:spPr>
            <a:xfrm>
              <a:off x="0" y="0"/>
              <a:ext cx="10764222" cy="3251499"/>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282" name="The question is about explaining the effects of a Strong Pound Sterling against the US Dollar on businesses based in the UK.…"/>
            <p:cNvSpPr txBox="1"/>
            <p:nvPr/>
          </p:nvSpPr>
          <p:spPr>
            <a:xfrm>
              <a:off x="51073" y="518214"/>
              <a:ext cx="10662075" cy="22150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defRPr sz="2400">
                  <a:latin typeface="Arial"/>
                  <a:ea typeface="Arial"/>
                  <a:cs typeface="Arial"/>
                  <a:sym typeface="Arial"/>
                </a:defRPr>
              </a:pPr>
              <a:r>
                <a:t>The question is about explaining the effects of a Strong Pound Sterling against the US Dollar on businesses based in the UK.</a:t>
              </a:r>
              <a:endParaRPr>
                <a:solidFill>
                  <a:srgbClr val="FFFFFF"/>
                </a:solidFill>
              </a:endParaRPr>
            </a:p>
            <a:p>
              <a:pPr>
                <a:defRPr sz="2400">
                  <a:latin typeface="Arial"/>
                  <a:ea typeface="Arial"/>
                  <a:cs typeface="Arial"/>
                  <a:sym typeface="Arial"/>
                </a:defRPr>
              </a:pPr>
              <a:endParaRPr>
                <a:solidFill>
                  <a:srgbClr val="FFFFFF"/>
                </a:solidFill>
              </a:endParaRPr>
            </a:p>
            <a:p>
              <a:pPr>
                <a:defRPr sz="2400">
                  <a:latin typeface="Arial"/>
                  <a:ea typeface="Arial"/>
                  <a:cs typeface="Arial"/>
                  <a:sym typeface="Arial"/>
                </a:defRPr>
              </a:pPr>
              <a:r>
                <a:t>To answer this question you must first show you understand what is meant by an appreciation of an exchange rate in the context of the business in the case study. This is the knowledge element.</a:t>
              </a:r>
            </a:p>
          </p:txBody>
        </p:sp>
      </p:grpSp>
      <p:grpSp>
        <p:nvGrpSpPr>
          <p:cNvPr id="286" name="Rounded Rectangle 6"/>
          <p:cNvGrpSpPr/>
          <p:nvPr/>
        </p:nvGrpSpPr>
        <p:grpSpPr>
          <a:xfrm>
            <a:off x="335279" y="1564773"/>
            <a:ext cx="11440161" cy="1361307"/>
            <a:chOff x="0" y="0"/>
            <a:chExt cx="11440159" cy="1361305"/>
          </a:xfrm>
        </p:grpSpPr>
        <p:sp>
          <p:nvSpPr>
            <p:cNvPr id="284" name="Rounded Rectangle"/>
            <p:cNvSpPr/>
            <p:nvPr/>
          </p:nvSpPr>
          <p:spPr>
            <a:xfrm>
              <a:off x="0" y="0"/>
              <a:ext cx="11440160" cy="1361306"/>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t">
              <a:noAutofit/>
            </a:bodyPr>
            <a:lstStyle/>
            <a:p>
              <a:pPr algn="ctr">
                <a:defRPr>
                  <a:solidFill>
                    <a:srgbClr val="FFFFFF"/>
                  </a:solidFill>
                </a:defRPr>
              </a:pPr>
              <a:endParaRPr/>
            </a:p>
          </p:txBody>
        </p:sp>
        <p:sp>
          <p:nvSpPr>
            <p:cNvPr id="285" name="Question:…"/>
            <p:cNvSpPr txBox="1"/>
            <p:nvPr/>
          </p:nvSpPr>
          <p:spPr>
            <a:xfrm>
              <a:off x="21382" y="21382"/>
              <a:ext cx="11397396" cy="11482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400">
                  <a:solidFill>
                    <a:srgbClr val="FFFFFF"/>
                  </a:solidFill>
                  <a:latin typeface="Arial"/>
                  <a:ea typeface="Arial"/>
                  <a:cs typeface="Arial"/>
                  <a:sym typeface="Arial"/>
                </a:defRPr>
              </a:pPr>
              <a:r>
                <a:t>Question:</a:t>
              </a:r>
            </a:p>
            <a:p>
              <a:pPr algn="ctr">
                <a:defRPr sz="2400">
                  <a:solidFill>
                    <a:srgbClr val="FFFFFF"/>
                  </a:solidFill>
                  <a:latin typeface="Arial"/>
                  <a:ea typeface="Arial"/>
                  <a:cs typeface="Arial"/>
                  <a:sym typeface="Arial"/>
                </a:defRPr>
              </a:pPr>
              <a:r>
                <a:t>Explain the effects of a exchange rate appreciation for Pound Sterling with respect to the US Dollar, for a toy manufacturing business based in the UK.</a:t>
              </a:r>
            </a:p>
          </p:txBody>
        </p:sp>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0" name="Rectangle 5"/>
          <p:cNvGrpSpPr/>
          <p:nvPr/>
        </p:nvGrpSpPr>
        <p:grpSpPr>
          <a:xfrm>
            <a:off x="0" y="-1"/>
            <a:ext cx="12192000" cy="1210237"/>
            <a:chOff x="0" y="0"/>
            <a:chExt cx="12192000" cy="1210235"/>
          </a:xfrm>
        </p:grpSpPr>
        <p:sp>
          <p:nvSpPr>
            <p:cNvPr id="288"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289" name="AO3 Analysis - Activity 3: Step 2 – how to analyse in the context of the business"/>
            <p:cNvSpPr txBox="1"/>
            <p:nvPr/>
          </p:nvSpPr>
          <p:spPr>
            <a:xfrm>
              <a:off x="0" y="158814"/>
              <a:ext cx="12192000" cy="8926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AO3 Analysis - Activity 3: Step 2 – how to analyse in the context of the business </a:t>
              </a:r>
            </a:p>
          </p:txBody>
        </p:sp>
      </p:grpSp>
      <p:grpSp>
        <p:nvGrpSpPr>
          <p:cNvPr id="293" name="Rounded Rectangle 2"/>
          <p:cNvGrpSpPr/>
          <p:nvPr/>
        </p:nvGrpSpPr>
        <p:grpSpPr>
          <a:xfrm>
            <a:off x="682213" y="3088407"/>
            <a:ext cx="10807253" cy="3368340"/>
            <a:chOff x="0" y="0"/>
            <a:chExt cx="10807251" cy="3368338"/>
          </a:xfrm>
        </p:grpSpPr>
        <p:sp>
          <p:nvSpPr>
            <p:cNvPr id="291" name="Rounded Rectangle"/>
            <p:cNvSpPr/>
            <p:nvPr/>
          </p:nvSpPr>
          <p:spPr>
            <a:xfrm>
              <a:off x="0" y="0"/>
              <a:ext cx="10807252" cy="3368339"/>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292" name="Think back to the earlier activities and discussion about how to write analytical answers.…"/>
            <p:cNvSpPr txBox="1"/>
            <p:nvPr/>
          </p:nvSpPr>
          <p:spPr>
            <a:xfrm>
              <a:off x="52908" y="41988"/>
              <a:ext cx="10701436" cy="32843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defRPr>
                  <a:latin typeface="Arial"/>
                  <a:ea typeface="Arial"/>
                  <a:cs typeface="Arial"/>
                  <a:sym typeface="Arial"/>
                </a:defRPr>
              </a:pPr>
              <a:r>
                <a:t>Think back to the earlier activities and discussion about how to write analytical answers.</a:t>
              </a:r>
              <a:endParaRPr>
                <a:solidFill>
                  <a:srgbClr val="FFFFFF"/>
                </a:solidFill>
              </a:endParaRPr>
            </a:p>
            <a:p>
              <a:pPr>
                <a:defRPr>
                  <a:latin typeface="Arial"/>
                  <a:ea typeface="Arial"/>
                  <a:cs typeface="Arial"/>
                  <a:sym typeface="Arial"/>
                </a:defRPr>
              </a:pPr>
              <a:endParaRPr>
                <a:solidFill>
                  <a:srgbClr val="FFFFFF"/>
                </a:solidFill>
              </a:endParaRPr>
            </a:p>
            <a:p>
              <a:pPr>
                <a:defRPr>
                  <a:latin typeface="Arial"/>
                  <a:ea typeface="Arial"/>
                  <a:cs typeface="Arial"/>
                  <a:sym typeface="Arial"/>
                </a:defRPr>
              </a:pPr>
              <a:r>
                <a:t>You need to explain both the positive and negative effects of an exchange rate appreciation (rise in the value of the pound against the US dollar) in the context of a toy manufacturer that imports components to make the toys and exports finished goods to the United States. This means looking at the impact on both imports and exports for the business.</a:t>
              </a:r>
              <a:endParaRPr>
                <a:solidFill>
                  <a:srgbClr val="FFFFFF"/>
                </a:solidFill>
              </a:endParaRPr>
            </a:p>
            <a:p>
              <a:pPr>
                <a:defRPr>
                  <a:latin typeface="Arial"/>
                  <a:ea typeface="Arial"/>
                  <a:cs typeface="Arial"/>
                  <a:sym typeface="Arial"/>
                </a:defRPr>
              </a:pPr>
              <a:endParaRPr>
                <a:solidFill>
                  <a:srgbClr val="FFFFFF"/>
                </a:solidFill>
              </a:endParaRPr>
            </a:p>
            <a:p>
              <a:pPr>
                <a:defRPr>
                  <a:latin typeface="Arial"/>
                  <a:ea typeface="Arial"/>
                  <a:cs typeface="Arial"/>
                  <a:sym typeface="Arial"/>
                </a:defRPr>
              </a:pPr>
              <a:r>
                <a:t>Doing this will enable you to explain each effect that a strong pound against the US dollar will have on that specific business.  By breaking down the topic of exchange rate appreciation and explaining each effect in turn, will enable you to answer in detail and provide an analytical response. (i.e breaking down a topic into smaller parts so you can examine each part in more detail and linking each together to form a chain of argument from start to end).</a:t>
              </a:r>
            </a:p>
          </p:txBody>
        </p:sp>
      </p:grpSp>
      <p:grpSp>
        <p:nvGrpSpPr>
          <p:cNvPr id="296" name="Rounded Rectangle 6"/>
          <p:cNvGrpSpPr/>
          <p:nvPr/>
        </p:nvGrpSpPr>
        <p:grpSpPr>
          <a:xfrm>
            <a:off x="294640" y="1458623"/>
            <a:ext cx="11582401" cy="1381396"/>
            <a:chOff x="0" y="0"/>
            <a:chExt cx="11582400" cy="1381395"/>
          </a:xfrm>
        </p:grpSpPr>
        <p:sp>
          <p:nvSpPr>
            <p:cNvPr id="294" name="Rounded Rectangle"/>
            <p:cNvSpPr/>
            <p:nvPr/>
          </p:nvSpPr>
          <p:spPr>
            <a:xfrm>
              <a:off x="0" y="0"/>
              <a:ext cx="11582400" cy="1381396"/>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t">
              <a:noAutofit/>
            </a:bodyPr>
            <a:lstStyle/>
            <a:p>
              <a:pPr algn="ctr">
                <a:defRPr>
                  <a:solidFill>
                    <a:srgbClr val="FFFFFF"/>
                  </a:solidFill>
                </a:defRPr>
              </a:pPr>
              <a:endParaRPr/>
            </a:p>
          </p:txBody>
        </p:sp>
        <p:sp>
          <p:nvSpPr>
            <p:cNvPr id="295" name="Question:…"/>
            <p:cNvSpPr txBox="1"/>
            <p:nvPr/>
          </p:nvSpPr>
          <p:spPr>
            <a:xfrm>
              <a:off x="21699" y="21698"/>
              <a:ext cx="11539002" cy="11482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400">
                  <a:solidFill>
                    <a:srgbClr val="FFFFFF"/>
                  </a:solidFill>
                  <a:latin typeface="Arial"/>
                  <a:ea typeface="Arial"/>
                  <a:cs typeface="Arial"/>
                  <a:sym typeface="Arial"/>
                </a:defRPr>
              </a:pPr>
              <a:r>
                <a:t>Question:</a:t>
              </a:r>
            </a:p>
            <a:p>
              <a:pPr algn="ctr">
                <a:defRPr sz="2400">
                  <a:solidFill>
                    <a:srgbClr val="FFFFFF"/>
                  </a:solidFill>
                  <a:latin typeface="Arial"/>
                  <a:ea typeface="Arial"/>
                  <a:cs typeface="Arial"/>
                  <a:sym typeface="Arial"/>
                </a:defRPr>
              </a:pPr>
              <a:r>
                <a:t>Explain the effects of a exchange rate appreciation for Pound Sterling with respect to the US Dollar, for a toy manufacturing business based in the UK.</a:t>
              </a:r>
            </a:p>
          </p:txBody>
        </p:sp>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0" name="Rectangle 5"/>
          <p:cNvGrpSpPr/>
          <p:nvPr/>
        </p:nvGrpSpPr>
        <p:grpSpPr>
          <a:xfrm>
            <a:off x="0" y="-1"/>
            <a:ext cx="12192000" cy="1210237"/>
            <a:chOff x="0" y="0"/>
            <a:chExt cx="12192000" cy="1210235"/>
          </a:xfrm>
        </p:grpSpPr>
        <p:sp>
          <p:nvSpPr>
            <p:cNvPr id="298"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299" name="AO3 Analysis - Activity 3: Step 3 – what the content looks like"/>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AO3 Analysis - Activity 3: Step 3 – what the content looks like </a:t>
              </a:r>
            </a:p>
          </p:txBody>
        </p:sp>
      </p:grpSp>
      <p:grpSp>
        <p:nvGrpSpPr>
          <p:cNvPr id="303" name="Rounded Rectangle 2"/>
          <p:cNvGrpSpPr/>
          <p:nvPr/>
        </p:nvGrpSpPr>
        <p:grpSpPr>
          <a:xfrm>
            <a:off x="365759" y="3429000"/>
            <a:ext cx="11379201" cy="3049966"/>
            <a:chOff x="0" y="0"/>
            <a:chExt cx="11379199" cy="3049965"/>
          </a:xfrm>
        </p:grpSpPr>
        <p:sp>
          <p:nvSpPr>
            <p:cNvPr id="301" name="Rounded Rectangle"/>
            <p:cNvSpPr/>
            <p:nvPr/>
          </p:nvSpPr>
          <p:spPr>
            <a:xfrm>
              <a:off x="0" y="0"/>
              <a:ext cx="11379200" cy="2918012"/>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t">
              <a:noAutofit/>
            </a:bodyPr>
            <a:lstStyle/>
            <a:p>
              <a:pPr>
                <a:defRPr sz="2000">
                  <a:latin typeface="Arial"/>
                  <a:ea typeface="Arial"/>
                  <a:cs typeface="Arial"/>
                  <a:sym typeface="Arial"/>
                </a:defRPr>
              </a:pPr>
              <a:endParaRPr/>
            </a:p>
          </p:txBody>
        </p:sp>
        <p:sp>
          <p:nvSpPr>
            <p:cNvPr id="302" name="You need to explain the effects of a rise in the value of the Pound against the US dollar, for both imports and exports for the toy manufacturer.…"/>
            <p:cNvSpPr txBox="1"/>
            <p:nvPr/>
          </p:nvSpPr>
          <p:spPr>
            <a:xfrm>
              <a:off x="45835" y="45834"/>
              <a:ext cx="11287529" cy="30041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defRPr sz="2000">
                  <a:latin typeface="Arial"/>
                  <a:ea typeface="Arial"/>
                  <a:cs typeface="Arial"/>
                  <a:sym typeface="Arial"/>
                </a:defRPr>
              </a:pPr>
              <a:r>
                <a:t>You need to explain the effects of a rise in the value of the Pound against the US dollar, for both imports and exports for the toy manufacturer.</a:t>
              </a:r>
              <a:endParaRPr>
                <a:solidFill>
                  <a:srgbClr val="FFFFFF"/>
                </a:solidFill>
              </a:endParaRPr>
            </a:p>
            <a:p>
              <a:pPr>
                <a:defRPr sz="2000">
                  <a:latin typeface="Arial"/>
                  <a:ea typeface="Arial"/>
                  <a:cs typeface="Arial"/>
                  <a:sym typeface="Arial"/>
                </a:defRPr>
              </a:pPr>
              <a:endParaRPr>
                <a:solidFill>
                  <a:srgbClr val="FFFFFF"/>
                </a:solidFill>
              </a:endParaRPr>
            </a:p>
            <a:p>
              <a:pPr>
                <a:defRPr sz="2000">
                  <a:latin typeface="Arial"/>
                  <a:ea typeface="Arial"/>
                  <a:cs typeface="Arial"/>
                  <a:sym typeface="Arial"/>
                </a:defRPr>
              </a:pPr>
              <a:r>
                <a:t>This means explaining the effects of a rise in the value of the Pound against the US dollar, on the components that they import, and then explaining the effects of a rise in the value of the Pound against the US dollar, on the business exporting finished goods to the United States.</a:t>
              </a:r>
              <a:endParaRPr>
                <a:solidFill>
                  <a:srgbClr val="FFFFFF"/>
                </a:solidFill>
              </a:endParaRPr>
            </a:p>
            <a:p>
              <a:pPr>
                <a:defRPr sz="2000">
                  <a:latin typeface="Arial"/>
                  <a:ea typeface="Arial"/>
                  <a:cs typeface="Arial"/>
                  <a:sym typeface="Arial"/>
                </a:defRPr>
              </a:pPr>
              <a:endParaRPr>
                <a:solidFill>
                  <a:srgbClr val="FFFFFF"/>
                </a:solidFill>
              </a:endParaRPr>
            </a:p>
            <a:p>
              <a:pPr>
                <a:defRPr sz="2000">
                  <a:latin typeface="Arial"/>
                  <a:ea typeface="Arial"/>
                  <a:cs typeface="Arial"/>
                  <a:sym typeface="Arial"/>
                </a:defRPr>
              </a:pPr>
              <a:r>
                <a:t>Make sure there are plenty of references to the type of business, a toy manufacturer, throughout your answer for context. </a:t>
              </a:r>
              <a:endParaRPr>
                <a:solidFill>
                  <a:srgbClr val="FFFFFF"/>
                </a:solidFill>
              </a:endParaRPr>
            </a:p>
          </p:txBody>
        </p:sp>
      </p:grpSp>
      <p:grpSp>
        <p:nvGrpSpPr>
          <p:cNvPr id="306" name="Rounded Rectangle 6"/>
          <p:cNvGrpSpPr/>
          <p:nvPr/>
        </p:nvGrpSpPr>
        <p:grpSpPr>
          <a:xfrm>
            <a:off x="641872" y="1472114"/>
            <a:ext cx="10908256" cy="1410936"/>
            <a:chOff x="0" y="0"/>
            <a:chExt cx="10908255" cy="1410935"/>
          </a:xfrm>
        </p:grpSpPr>
        <p:sp>
          <p:nvSpPr>
            <p:cNvPr id="304" name="Rounded Rectangle"/>
            <p:cNvSpPr/>
            <p:nvPr/>
          </p:nvSpPr>
          <p:spPr>
            <a:xfrm>
              <a:off x="0" y="0"/>
              <a:ext cx="10908256" cy="1410936"/>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t">
              <a:noAutofit/>
            </a:bodyPr>
            <a:lstStyle/>
            <a:p>
              <a:pPr algn="ctr">
                <a:defRPr>
                  <a:solidFill>
                    <a:srgbClr val="FFFFFF"/>
                  </a:solidFill>
                </a:defRPr>
              </a:pPr>
              <a:endParaRPr/>
            </a:p>
          </p:txBody>
        </p:sp>
        <p:sp>
          <p:nvSpPr>
            <p:cNvPr id="305" name="Question:…"/>
            <p:cNvSpPr txBox="1"/>
            <p:nvPr/>
          </p:nvSpPr>
          <p:spPr>
            <a:xfrm>
              <a:off x="22162" y="22162"/>
              <a:ext cx="10863931" cy="11482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400">
                  <a:solidFill>
                    <a:srgbClr val="FFFFFF"/>
                  </a:solidFill>
                  <a:latin typeface="Arial"/>
                  <a:ea typeface="Arial"/>
                  <a:cs typeface="Arial"/>
                  <a:sym typeface="Arial"/>
                </a:defRPr>
              </a:pPr>
              <a:r>
                <a:t>Question:</a:t>
              </a:r>
            </a:p>
            <a:p>
              <a:pPr algn="ctr">
                <a:defRPr sz="2400">
                  <a:solidFill>
                    <a:srgbClr val="FFFFFF"/>
                  </a:solidFill>
                  <a:latin typeface="Arial"/>
                  <a:ea typeface="Arial"/>
                  <a:cs typeface="Arial"/>
                  <a:sym typeface="Arial"/>
                </a:defRPr>
              </a:pPr>
              <a:r>
                <a:t>Explain the effects of a exchange rate appreciation for Pound Sterling with respect to the US Dollar, for a toy manufacturing business based in the UK.</a:t>
              </a:r>
            </a:p>
          </p:txBody>
        </p:sp>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0" name="Rectangle 5"/>
          <p:cNvGrpSpPr/>
          <p:nvPr/>
        </p:nvGrpSpPr>
        <p:grpSpPr>
          <a:xfrm>
            <a:off x="0" y="-1"/>
            <a:ext cx="12192000" cy="1210237"/>
            <a:chOff x="0" y="0"/>
            <a:chExt cx="12192000" cy="1210235"/>
          </a:xfrm>
        </p:grpSpPr>
        <p:sp>
          <p:nvSpPr>
            <p:cNvPr id="308"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309" name="AO3 Analysis - Activity 3: Step 3 – what the content looks like"/>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AO3 Analysis - Activity 3: Step 3 – what the content looks like </a:t>
              </a:r>
            </a:p>
          </p:txBody>
        </p:sp>
      </p:grpSp>
      <p:grpSp>
        <p:nvGrpSpPr>
          <p:cNvPr id="313" name="Rounded Rectangle 2"/>
          <p:cNvGrpSpPr/>
          <p:nvPr/>
        </p:nvGrpSpPr>
        <p:grpSpPr>
          <a:xfrm>
            <a:off x="505607" y="3001384"/>
            <a:ext cx="11220228" cy="3711389"/>
            <a:chOff x="0" y="0"/>
            <a:chExt cx="11220226" cy="3711388"/>
          </a:xfrm>
        </p:grpSpPr>
        <p:sp>
          <p:nvSpPr>
            <p:cNvPr id="311" name="Rounded Rectangle"/>
            <p:cNvSpPr/>
            <p:nvPr/>
          </p:nvSpPr>
          <p:spPr>
            <a:xfrm>
              <a:off x="0" y="0"/>
              <a:ext cx="11220227" cy="3711389"/>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312" name="Start by examining the effects of a rise in the value of the Pound against the US Dollar, on the components that they import.  For example, the components they import from the US will become cheaper because a strong pound against the US dollar means that the pound will now buy more US Dollars  This in turn will bring the cost per unit made down, which could lead to an increase in profits…"/>
            <p:cNvSpPr txBox="1"/>
            <p:nvPr/>
          </p:nvSpPr>
          <p:spPr>
            <a:xfrm>
              <a:off x="58296" y="213513"/>
              <a:ext cx="11103635" cy="32843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defRPr>
                  <a:latin typeface="Arial"/>
                  <a:ea typeface="Arial"/>
                  <a:cs typeface="Arial"/>
                  <a:sym typeface="Arial"/>
                </a:defRPr>
              </a:pPr>
              <a:r>
                <a:t>Start by examining the effects of a rise in the value of the Pound against the US Dollar, on the components that they import.  For example, the components they import from the US will become cheaper because a strong pound against the US dollar means that the pound will now buy more US Dollars  This in turn will bring the cost per unit made down, which could lead to an increase in profits</a:t>
              </a:r>
              <a:endParaRPr>
                <a:solidFill>
                  <a:srgbClr val="FFFFFF"/>
                </a:solidFill>
              </a:endParaRPr>
            </a:p>
            <a:p>
              <a:pPr>
                <a:defRPr>
                  <a:latin typeface="Arial"/>
                  <a:ea typeface="Arial"/>
                  <a:cs typeface="Arial"/>
                  <a:sym typeface="Arial"/>
                </a:defRPr>
              </a:pPr>
              <a:endParaRPr>
                <a:solidFill>
                  <a:srgbClr val="FFFFFF"/>
                </a:solidFill>
              </a:endParaRPr>
            </a:p>
            <a:p>
              <a:pPr>
                <a:defRPr>
                  <a:latin typeface="Arial"/>
                  <a:ea typeface="Arial"/>
                  <a:cs typeface="Arial"/>
                  <a:sym typeface="Arial"/>
                </a:defRPr>
              </a:pPr>
              <a:r>
                <a:t>Then do the same again but this time examine the effects of a rise in the value of the Pound against the US Dollar, on the finished goods the business exports to the United States.  For example, this makes the exported toys more expensive for United States retailers to buy.  This could result in a drop in demand for the toys as they are more expensive to buy now, which could mean a decrease in sales. The business may decide to drop their selling prices in order to remain competitive. As they import some of the materials to make the toys from the US, the reduction in the price per toy made due to the exchange rate, means they could lower their selling price without a large impact on profit margins.</a:t>
              </a:r>
            </a:p>
          </p:txBody>
        </p:sp>
      </p:grpSp>
      <p:grpSp>
        <p:nvGrpSpPr>
          <p:cNvPr id="316" name="Rounded Rectangle 6"/>
          <p:cNvGrpSpPr/>
          <p:nvPr/>
        </p:nvGrpSpPr>
        <p:grpSpPr>
          <a:xfrm>
            <a:off x="355600" y="1382359"/>
            <a:ext cx="11602720" cy="1328569"/>
            <a:chOff x="0" y="0"/>
            <a:chExt cx="11602719" cy="1328568"/>
          </a:xfrm>
        </p:grpSpPr>
        <p:sp>
          <p:nvSpPr>
            <p:cNvPr id="314" name="Rounded Rectangle"/>
            <p:cNvSpPr/>
            <p:nvPr/>
          </p:nvSpPr>
          <p:spPr>
            <a:xfrm>
              <a:off x="0" y="0"/>
              <a:ext cx="11602720" cy="1328569"/>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t">
              <a:noAutofit/>
            </a:bodyPr>
            <a:lstStyle/>
            <a:p>
              <a:pPr algn="ctr">
                <a:defRPr>
                  <a:solidFill>
                    <a:srgbClr val="FFFFFF"/>
                  </a:solidFill>
                </a:defRPr>
              </a:pPr>
              <a:endParaRPr/>
            </a:p>
          </p:txBody>
        </p:sp>
        <p:sp>
          <p:nvSpPr>
            <p:cNvPr id="315" name="Question:…"/>
            <p:cNvSpPr txBox="1"/>
            <p:nvPr/>
          </p:nvSpPr>
          <p:spPr>
            <a:xfrm>
              <a:off x="20869" y="20869"/>
              <a:ext cx="11560982" cy="11482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400">
                  <a:solidFill>
                    <a:srgbClr val="FFFFFF"/>
                  </a:solidFill>
                  <a:latin typeface="Arial"/>
                  <a:ea typeface="Arial"/>
                  <a:cs typeface="Arial"/>
                  <a:sym typeface="Arial"/>
                </a:defRPr>
              </a:pPr>
              <a:r>
                <a:t>Question:</a:t>
              </a:r>
            </a:p>
            <a:p>
              <a:pPr algn="ctr">
                <a:defRPr sz="2400">
                  <a:solidFill>
                    <a:srgbClr val="FFFFFF"/>
                  </a:solidFill>
                  <a:latin typeface="Arial"/>
                  <a:ea typeface="Arial"/>
                  <a:cs typeface="Arial"/>
                  <a:sym typeface="Arial"/>
                </a:defRPr>
              </a:pPr>
              <a:r>
                <a:t>Explain the effects of a exchange rate appreciation for Pound Sterling with respect to the US Dollar, for a toy manufacturing business based in the UK.</a:t>
              </a:r>
            </a:p>
          </p:txBody>
        </p:sp>
      </p:gr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0" name="Rectangle 5"/>
          <p:cNvGrpSpPr/>
          <p:nvPr/>
        </p:nvGrpSpPr>
        <p:grpSpPr>
          <a:xfrm>
            <a:off x="0" y="-1"/>
            <a:ext cx="12192000" cy="1210237"/>
            <a:chOff x="0" y="0"/>
            <a:chExt cx="12192000" cy="1210235"/>
          </a:xfrm>
        </p:grpSpPr>
        <p:sp>
          <p:nvSpPr>
            <p:cNvPr id="318"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319" name="AO3 Analysis - Activity 3: Step 4 – writing your answer"/>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AO3 Analysis - Activity 3: Step 4 – writing your answer</a:t>
              </a:r>
            </a:p>
          </p:txBody>
        </p:sp>
      </p:grpSp>
      <p:grpSp>
        <p:nvGrpSpPr>
          <p:cNvPr id="323" name="Rounded Rectangle 2"/>
          <p:cNvGrpSpPr/>
          <p:nvPr/>
        </p:nvGrpSpPr>
        <p:grpSpPr>
          <a:xfrm>
            <a:off x="386079" y="3332479"/>
            <a:ext cx="11358882" cy="3331080"/>
            <a:chOff x="0" y="0"/>
            <a:chExt cx="11358880" cy="3331078"/>
          </a:xfrm>
        </p:grpSpPr>
        <p:sp>
          <p:nvSpPr>
            <p:cNvPr id="321" name="Rounded Rectangle"/>
            <p:cNvSpPr/>
            <p:nvPr/>
          </p:nvSpPr>
          <p:spPr>
            <a:xfrm>
              <a:off x="0" y="0"/>
              <a:ext cx="11358881" cy="3132865"/>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t">
              <a:noAutofit/>
            </a:bodyPr>
            <a:lstStyle/>
            <a:p>
              <a:pPr>
                <a:defRPr sz="2400">
                  <a:latin typeface="Arial"/>
                  <a:ea typeface="Arial"/>
                  <a:cs typeface="Arial"/>
                  <a:sym typeface="Arial"/>
                </a:defRPr>
              </a:pPr>
              <a:endParaRPr/>
            </a:p>
          </p:txBody>
        </p:sp>
        <p:sp>
          <p:nvSpPr>
            <p:cNvPr id="322" name="Now use the notes you have made in steps 1, 2 and 3 to write your own answer to this question.  Use your knowledge and the content of the answer in step 3 to help you.…"/>
            <p:cNvSpPr txBox="1"/>
            <p:nvPr/>
          </p:nvSpPr>
          <p:spPr>
            <a:xfrm>
              <a:off x="49210" y="49209"/>
              <a:ext cx="11260460" cy="32818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defRPr sz="2400">
                  <a:latin typeface="Arial"/>
                  <a:ea typeface="Arial"/>
                  <a:cs typeface="Arial"/>
                  <a:sym typeface="Arial"/>
                </a:defRPr>
              </a:pPr>
              <a:r>
                <a:t>Now use the notes you have made in steps 1, 2 and 3 to write your own answer to this question.  Use your knowledge and the content of the answer in step 3 to help you. </a:t>
              </a:r>
              <a:endParaRPr>
                <a:solidFill>
                  <a:srgbClr val="FFFFFF"/>
                </a:solidFill>
              </a:endParaRPr>
            </a:p>
            <a:p>
              <a:pPr>
                <a:defRPr sz="2400">
                  <a:latin typeface="Arial"/>
                  <a:ea typeface="Arial"/>
                  <a:cs typeface="Arial"/>
                  <a:sym typeface="Arial"/>
                </a:defRPr>
              </a:pPr>
              <a:endParaRPr>
                <a:solidFill>
                  <a:srgbClr val="FFFFFF"/>
                </a:solidFill>
              </a:endParaRPr>
            </a:p>
            <a:p>
              <a:pPr>
                <a:defRPr sz="2400">
                  <a:latin typeface="Arial"/>
                  <a:ea typeface="Arial"/>
                  <a:cs typeface="Arial"/>
                  <a:sym typeface="Arial"/>
                </a:defRPr>
              </a:pPr>
              <a:r>
                <a:t>Remember to examine in detail (analyse) the effects of a rise in the value of the Pound against the US Dollar, on both imports and exports in the context of the toy manufacturing business.</a:t>
              </a:r>
              <a:endParaRPr>
                <a:solidFill>
                  <a:srgbClr val="FFFFFF"/>
                </a:solidFill>
              </a:endParaRPr>
            </a:p>
            <a:p>
              <a:pPr algn="ctr">
                <a:defRPr sz="2400" b="1">
                  <a:solidFill>
                    <a:srgbClr val="D74120"/>
                  </a:solidFill>
                  <a:latin typeface="Arial"/>
                  <a:ea typeface="Arial"/>
                  <a:cs typeface="Arial"/>
                  <a:sym typeface="Arial"/>
                </a:defRPr>
              </a:pPr>
              <a:r>
                <a:t>S</a:t>
              </a:r>
              <a:r>
                <a:rPr b="0">
                  <a:solidFill>
                    <a:srgbClr val="000000"/>
                  </a:solidFill>
                </a:rPr>
                <a:t>trong </a:t>
              </a:r>
              <a:r>
                <a:t>P</a:t>
              </a:r>
              <a:r>
                <a:rPr b="0">
                  <a:solidFill>
                    <a:srgbClr val="000000"/>
                  </a:solidFill>
                </a:rPr>
                <a:t>ound </a:t>
              </a:r>
              <a:r>
                <a:t>I</a:t>
              </a:r>
              <a:r>
                <a:rPr b="0">
                  <a:solidFill>
                    <a:srgbClr val="000000"/>
                  </a:solidFill>
                </a:rPr>
                <a:t>mports </a:t>
              </a:r>
              <a:r>
                <a:t>C</a:t>
              </a:r>
              <a:r>
                <a:rPr b="0">
                  <a:solidFill>
                    <a:srgbClr val="000000"/>
                  </a:solidFill>
                </a:rPr>
                <a:t>heaper </a:t>
              </a:r>
              <a:r>
                <a:t>E</a:t>
              </a:r>
              <a:r>
                <a:rPr b="0">
                  <a:solidFill>
                    <a:srgbClr val="000000"/>
                  </a:solidFill>
                </a:rPr>
                <a:t>xports </a:t>
              </a:r>
              <a:r>
                <a:t>D</a:t>
              </a:r>
              <a:r>
                <a:rPr b="0">
                  <a:solidFill>
                    <a:srgbClr val="000000"/>
                  </a:solidFill>
                </a:rPr>
                <a:t>earer</a:t>
              </a:r>
              <a:endParaRPr>
                <a:solidFill>
                  <a:srgbClr val="FFFFFF"/>
                </a:solidFill>
              </a:endParaRPr>
            </a:p>
          </p:txBody>
        </p:sp>
      </p:grpSp>
      <p:grpSp>
        <p:nvGrpSpPr>
          <p:cNvPr id="326" name="Rounded Rectangle 6"/>
          <p:cNvGrpSpPr/>
          <p:nvPr/>
        </p:nvGrpSpPr>
        <p:grpSpPr>
          <a:xfrm>
            <a:off x="386079" y="1564773"/>
            <a:ext cx="11358882" cy="1393580"/>
            <a:chOff x="0" y="0"/>
            <a:chExt cx="11358880" cy="1393578"/>
          </a:xfrm>
        </p:grpSpPr>
        <p:sp>
          <p:nvSpPr>
            <p:cNvPr id="324" name="Rounded Rectangle"/>
            <p:cNvSpPr/>
            <p:nvPr/>
          </p:nvSpPr>
          <p:spPr>
            <a:xfrm>
              <a:off x="0" y="0"/>
              <a:ext cx="11358881" cy="1393579"/>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t">
              <a:noAutofit/>
            </a:bodyPr>
            <a:lstStyle/>
            <a:p>
              <a:pPr algn="ctr">
                <a:defRPr>
                  <a:solidFill>
                    <a:srgbClr val="FFFFFF"/>
                  </a:solidFill>
                </a:defRPr>
              </a:pPr>
              <a:endParaRPr/>
            </a:p>
          </p:txBody>
        </p:sp>
        <p:sp>
          <p:nvSpPr>
            <p:cNvPr id="325" name="Question:…"/>
            <p:cNvSpPr txBox="1"/>
            <p:nvPr/>
          </p:nvSpPr>
          <p:spPr>
            <a:xfrm>
              <a:off x="21889" y="21889"/>
              <a:ext cx="11315102" cy="11482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400">
                  <a:solidFill>
                    <a:srgbClr val="FFFFFF"/>
                  </a:solidFill>
                  <a:latin typeface="Arial"/>
                  <a:ea typeface="Arial"/>
                  <a:cs typeface="Arial"/>
                  <a:sym typeface="Arial"/>
                </a:defRPr>
              </a:pPr>
              <a:r>
                <a:t>Question:</a:t>
              </a:r>
            </a:p>
            <a:p>
              <a:pPr algn="ctr">
                <a:defRPr sz="2400">
                  <a:solidFill>
                    <a:srgbClr val="FFFFFF"/>
                  </a:solidFill>
                  <a:latin typeface="Arial"/>
                  <a:ea typeface="Arial"/>
                  <a:cs typeface="Arial"/>
                  <a:sym typeface="Arial"/>
                </a:defRPr>
              </a:pPr>
              <a:r>
                <a:t>Explain the effects of a exchange rate appreciation for Pound Sterling with respect to the US Dollar, for a toy manufacturing business based in the UK.</a:t>
              </a:r>
            </a:p>
          </p:txBody>
        </p:sp>
      </p:gr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0" name="Rectangle 5"/>
          <p:cNvGrpSpPr/>
          <p:nvPr/>
        </p:nvGrpSpPr>
        <p:grpSpPr>
          <a:xfrm>
            <a:off x="0" y="-1"/>
            <a:ext cx="12192000" cy="1210237"/>
            <a:chOff x="0" y="0"/>
            <a:chExt cx="12192000" cy="1210235"/>
          </a:xfrm>
        </p:grpSpPr>
        <p:sp>
          <p:nvSpPr>
            <p:cNvPr id="328"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329" name="Plenary"/>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Plenary</a:t>
              </a:r>
            </a:p>
          </p:txBody>
        </p:sp>
      </p:grpSp>
      <p:sp>
        <p:nvSpPr>
          <p:cNvPr id="331" name="TextBox 1"/>
          <p:cNvSpPr txBox="1"/>
          <p:nvPr/>
        </p:nvSpPr>
        <p:spPr>
          <a:xfrm>
            <a:off x="443752" y="1546411"/>
            <a:ext cx="11524131" cy="31802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indent="-457200">
              <a:spcBef>
                <a:spcPts val="1200"/>
              </a:spcBef>
              <a:buClr>
                <a:srgbClr val="D74120"/>
              </a:buClr>
              <a:buSzPct val="100000"/>
              <a:buFont typeface="Arial"/>
              <a:buChar char="•"/>
              <a:defRPr sz="2400">
                <a:latin typeface="Arial"/>
                <a:ea typeface="Arial"/>
                <a:cs typeface="Arial"/>
                <a:sym typeface="Arial"/>
              </a:defRPr>
            </a:pPr>
            <a:r>
              <a:t>Be prepared to share your answer with the class.</a:t>
            </a:r>
          </a:p>
          <a:p>
            <a:pPr marL="457200" indent="-457200">
              <a:spcBef>
                <a:spcPts val="1200"/>
              </a:spcBef>
              <a:buClr>
                <a:srgbClr val="D74120"/>
              </a:buClr>
              <a:buSzPct val="100000"/>
              <a:buFont typeface="Arial"/>
              <a:buChar char="•"/>
              <a:defRPr sz="2400">
                <a:latin typeface="Arial"/>
                <a:ea typeface="Arial"/>
                <a:cs typeface="Arial"/>
                <a:sym typeface="Arial"/>
              </a:defRPr>
            </a:pPr>
            <a:r>
              <a:t>You will receive feedback on your answer which you should use to make corrections and improve your work.</a:t>
            </a:r>
          </a:p>
          <a:p>
            <a:pPr marL="457200" indent="-457200">
              <a:spcBef>
                <a:spcPts val="1200"/>
              </a:spcBef>
              <a:buClr>
                <a:srgbClr val="D74120"/>
              </a:buClr>
              <a:buSzPct val="100000"/>
              <a:buFont typeface="Arial"/>
              <a:buChar char="•"/>
              <a:defRPr sz="2400">
                <a:latin typeface="Arial"/>
                <a:ea typeface="Arial"/>
                <a:cs typeface="Arial"/>
                <a:sym typeface="Arial"/>
              </a:defRPr>
            </a:pPr>
            <a:r>
              <a:t>Use the worksheet as a checklist to ensure your structure and content is accurate</a:t>
            </a:r>
          </a:p>
          <a:p>
            <a:pPr marL="457200" indent="-457200">
              <a:spcBef>
                <a:spcPts val="1200"/>
              </a:spcBef>
              <a:buClr>
                <a:srgbClr val="D74120"/>
              </a:buClr>
              <a:buSzPct val="100000"/>
              <a:buFont typeface="Arial"/>
              <a:buChar char="•"/>
              <a:defRPr sz="2400">
                <a:latin typeface="Arial"/>
                <a:ea typeface="Arial"/>
                <a:cs typeface="Arial"/>
                <a:sym typeface="Arial"/>
              </a:defRPr>
            </a:pPr>
            <a:endParaRPr/>
          </a:p>
          <a:p>
            <a:pPr marL="457200" indent="-457200">
              <a:spcBef>
                <a:spcPts val="1200"/>
              </a:spcBef>
              <a:buClr>
                <a:srgbClr val="D74120"/>
              </a:buClr>
              <a:buSzPct val="100000"/>
              <a:buFont typeface="Arial"/>
              <a:buChar char="•"/>
              <a:defRPr sz="2400">
                <a:latin typeface="Arial"/>
                <a:ea typeface="Arial"/>
                <a:cs typeface="Arial"/>
                <a:sym typeface="Arial"/>
              </a:defRPr>
            </a:pPr>
            <a:r>
              <a:t>In our next lesson you will be developing your analytical skills further.</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Rectangle 5"/>
          <p:cNvGrpSpPr/>
          <p:nvPr/>
        </p:nvGrpSpPr>
        <p:grpSpPr>
          <a:xfrm>
            <a:off x="0" y="-1"/>
            <a:ext cx="12192000" cy="1210237"/>
            <a:chOff x="0" y="0"/>
            <a:chExt cx="12192000" cy="1210235"/>
          </a:xfrm>
        </p:grpSpPr>
        <p:sp>
          <p:nvSpPr>
            <p:cNvPr id="117"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18" name="AO3 Analysis"/>
            <p:cNvSpPr txBox="1"/>
            <p:nvPr/>
          </p:nvSpPr>
          <p:spPr>
            <a:xfrm>
              <a:off x="0" y="362014"/>
              <a:ext cx="12192000" cy="486207"/>
            </a:xfrm>
            <a:prstGeom prst="rect">
              <a:avLst/>
            </a:prstGeom>
            <a:noFill/>
            <a:ln w="12700" cap="flat">
              <a:solidFill>
                <a:srgbClr val="D74120"/>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AO3 Analysis</a:t>
              </a:r>
            </a:p>
          </p:txBody>
        </p:sp>
      </p:grpSp>
      <p:sp>
        <p:nvSpPr>
          <p:cNvPr id="120" name="TextBox 1"/>
          <p:cNvSpPr txBox="1"/>
          <p:nvPr/>
        </p:nvSpPr>
        <p:spPr>
          <a:xfrm>
            <a:off x="443752" y="1546411"/>
            <a:ext cx="11524131" cy="40946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indent="-457200">
              <a:spcBef>
                <a:spcPts val="1200"/>
              </a:spcBef>
              <a:buClr>
                <a:srgbClr val="D74120"/>
              </a:buClr>
              <a:buSzPct val="100000"/>
              <a:buFont typeface="Arial"/>
              <a:buChar char="•"/>
              <a:defRPr sz="2400">
                <a:latin typeface="Arial"/>
                <a:ea typeface="Arial"/>
                <a:cs typeface="Arial"/>
                <a:sym typeface="Arial"/>
              </a:defRPr>
            </a:pPr>
            <a:r>
              <a:rPr dirty="0"/>
              <a:t>In the exam, you will need to write analytical answers to exam questions which assess higher order skills.</a:t>
            </a:r>
          </a:p>
          <a:p>
            <a:pPr marL="457200" indent="-457200">
              <a:spcBef>
                <a:spcPts val="1200"/>
              </a:spcBef>
              <a:buClr>
                <a:srgbClr val="D74120"/>
              </a:buClr>
              <a:buSzPct val="100000"/>
              <a:buFont typeface="Arial"/>
              <a:buChar char="•"/>
              <a:defRPr sz="2400">
                <a:latin typeface="Arial"/>
                <a:ea typeface="Arial"/>
                <a:cs typeface="Arial"/>
                <a:sym typeface="Arial"/>
              </a:defRPr>
            </a:pPr>
            <a:r>
              <a:rPr dirty="0"/>
              <a:t>This is a challenging higher order skill, so practice is key in helping you to develop and improve your use of it.</a:t>
            </a:r>
          </a:p>
          <a:p>
            <a:pPr marL="457200" indent="-457200">
              <a:spcBef>
                <a:spcPts val="1200"/>
              </a:spcBef>
              <a:buClr>
                <a:srgbClr val="D74120"/>
              </a:buClr>
              <a:buSzPct val="100000"/>
              <a:buFont typeface="Arial"/>
              <a:buChar char="•"/>
              <a:defRPr sz="2400">
                <a:latin typeface="Arial"/>
                <a:ea typeface="Arial"/>
                <a:cs typeface="Arial"/>
                <a:sym typeface="Arial"/>
              </a:defRPr>
            </a:pPr>
            <a:r>
              <a:rPr dirty="0"/>
              <a:t>It is a skill that is needed if you want to access the higher marks, and requires  deep thinking.</a:t>
            </a:r>
          </a:p>
          <a:p>
            <a:pPr marL="457200" indent="-457200">
              <a:spcBef>
                <a:spcPts val="1200"/>
              </a:spcBef>
              <a:buClr>
                <a:srgbClr val="D74120"/>
              </a:buClr>
              <a:buSzPct val="100000"/>
              <a:buFont typeface="Arial"/>
              <a:buChar char="•"/>
              <a:defRPr sz="2400">
                <a:latin typeface="Arial"/>
                <a:ea typeface="Arial"/>
                <a:cs typeface="Arial"/>
                <a:sym typeface="Arial"/>
              </a:defRPr>
            </a:pPr>
            <a:r>
              <a:rPr dirty="0"/>
              <a:t>This skill is about breaking down complex topics into smaller parts to help explain and examine them in more detail, so that a better understanding of them is gained – it is a skill that requires you to show how each of the these smaller parts are linked to together.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20">
                                            <p:bg/>
                                          </p:spTgt>
                                        </p:tgtEl>
                                        <p:attrNameLst>
                                          <p:attrName>style.visibility</p:attrName>
                                        </p:attrNameLst>
                                      </p:cBhvr>
                                      <p:to>
                                        <p:strVal val="visible"/>
                                      </p:to>
                                    </p:set>
                                    <p:animEffect transition="in" filter="wipe(left)">
                                      <p:cBhvr>
                                        <p:cTn id="7" dur="500"/>
                                        <p:tgtEl>
                                          <p:spTgt spid="120">
                                            <p:bg/>
                                          </p:spTgt>
                                        </p:tgtEl>
                                      </p:cBhvr>
                                    </p:animEffect>
                                  </p:childTnLst>
                                </p:cTn>
                              </p:par>
                              <p:par>
                                <p:cTn id="8" presetID="22" presetClass="entr" presetSubtype="8" fill="hold" grpId="0" nodeType="withEffect">
                                  <p:stCondLst>
                                    <p:cond delay="0"/>
                                  </p:stCondLst>
                                  <p:iterate>
                                    <p:tmAbs val="0"/>
                                  </p:iterate>
                                  <p:childTnLst>
                                    <p:set>
                                      <p:cBhvr>
                                        <p:cTn id="9" fill="hold"/>
                                        <p:tgtEl>
                                          <p:spTgt spid="120">
                                            <p:txEl>
                                              <p:pRg st="0" end="0"/>
                                            </p:txEl>
                                          </p:spTgt>
                                        </p:tgtEl>
                                        <p:attrNameLst>
                                          <p:attrName>style.visibility</p:attrName>
                                        </p:attrNameLst>
                                      </p:cBhvr>
                                      <p:to>
                                        <p:strVal val="visible"/>
                                      </p:to>
                                    </p:set>
                                    <p:animEffect transition="in" filter="wipe(left)">
                                      <p:cBhvr>
                                        <p:cTn id="10" dur="500"/>
                                        <p:tgtEl>
                                          <p:spTgt spid="12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p:tmAbs val="0"/>
                                  </p:iterate>
                                  <p:childTnLst>
                                    <p:set>
                                      <p:cBhvr>
                                        <p:cTn id="14" fill="hold"/>
                                        <p:tgtEl>
                                          <p:spTgt spid="120">
                                            <p:txEl>
                                              <p:pRg st="1" end="1"/>
                                            </p:txEl>
                                          </p:spTgt>
                                        </p:tgtEl>
                                        <p:attrNameLst>
                                          <p:attrName>style.visibility</p:attrName>
                                        </p:attrNameLst>
                                      </p:cBhvr>
                                      <p:to>
                                        <p:strVal val="visible"/>
                                      </p:to>
                                    </p:set>
                                    <p:animEffect transition="in" filter="wipe(left)">
                                      <p:cBhvr>
                                        <p:cTn id="15" dur="500"/>
                                        <p:tgtEl>
                                          <p:spTgt spid="12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p:tmAbs val="0"/>
                                  </p:iterate>
                                  <p:childTnLst>
                                    <p:set>
                                      <p:cBhvr>
                                        <p:cTn id="19" fill="hold"/>
                                        <p:tgtEl>
                                          <p:spTgt spid="120">
                                            <p:txEl>
                                              <p:pRg st="2" end="2"/>
                                            </p:txEl>
                                          </p:spTgt>
                                        </p:tgtEl>
                                        <p:attrNameLst>
                                          <p:attrName>style.visibility</p:attrName>
                                        </p:attrNameLst>
                                      </p:cBhvr>
                                      <p:to>
                                        <p:strVal val="visible"/>
                                      </p:to>
                                    </p:set>
                                    <p:animEffect transition="in" filter="wipe(left)">
                                      <p:cBhvr>
                                        <p:cTn id="20" dur="500"/>
                                        <p:tgtEl>
                                          <p:spTgt spid="12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120">
                                            <p:txEl>
                                              <p:pRg st="3" end="3"/>
                                            </p:txEl>
                                          </p:spTgt>
                                        </p:tgtEl>
                                        <p:attrNameLst>
                                          <p:attrName>style.visibility</p:attrName>
                                        </p:attrNameLst>
                                      </p:cBhvr>
                                      <p:to>
                                        <p:strVal val="visible"/>
                                      </p:to>
                                    </p:set>
                                    <p:animEffect transition="in" filter="wipe(left)">
                                      <p:cBhvr>
                                        <p:cTn id="25" dur="500"/>
                                        <p:tgtEl>
                                          <p:spTgt spid="1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 name="Rectangle 5"/>
          <p:cNvGrpSpPr/>
          <p:nvPr/>
        </p:nvGrpSpPr>
        <p:grpSpPr>
          <a:xfrm>
            <a:off x="0" y="-1"/>
            <a:ext cx="12192000" cy="1210237"/>
            <a:chOff x="0" y="0"/>
            <a:chExt cx="12192000" cy="1210235"/>
          </a:xfrm>
        </p:grpSpPr>
        <p:sp>
          <p:nvSpPr>
            <p:cNvPr id="122"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23" name="AO3 Analysis"/>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AO3 Analysis</a:t>
              </a:r>
            </a:p>
          </p:txBody>
        </p:sp>
      </p:grpSp>
      <p:sp>
        <p:nvSpPr>
          <p:cNvPr id="125" name="TextBox 1"/>
          <p:cNvSpPr txBox="1"/>
          <p:nvPr/>
        </p:nvSpPr>
        <p:spPr>
          <a:xfrm>
            <a:off x="443752" y="1546411"/>
            <a:ext cx="11524131" cy="46026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indent="-457200">
              <a:spcBef>
                <a:spcPts val="1200"/>
              </a:spcBef>
              <a:buClr>
                <a:srgbClr val="D74120"/>
              </a:buClr>
              <a:buSzPct val="100000"/>
              <a:buFont typeface="Arial"/>
              <a:buChar char="•"/>
              <a:defRPr sz="2400">
                <a:latin typeface="Arial"/>
                <a:ea typeface="Arial"/>
                <a:cs typeface="Arial"/>
                <a:sym typeface="Arial"/>
              </a:defRPr>
            </a:pPr>
            <a:r>
              <a:t>You will need to be able to analyse information that is narrative, numerical and in graphical form.</a:t>
            </a:r>
          </a:p>
          <a:p>
            <a:pPr marL="457200" indent="-457200">
              <a:spcBef>
                <a:spcPts val="1200"/>
              </a:spcBef>
              <a:buClr>
                <a:srgbClr val="D74120"/>
              </a:buClr>
              <a:buSzPct val="100000"/>
              <a:buFont typeface="Arial"/>
              <a:buChar char="•"/>
              <a:defRPr sz="2400">
                <a:latin typeface="Arial"/>
                <a:ea typeface="Arial"/>
                <a:cs typeface="Arial"/>
                <a:sym typeface="Arial"/>
              </a:defRPr>
            </a:pPr>
            <a:r>
              <a:t>This involves selecting, interpreting or explaining information to demonstrate a good understanding of the effects of decision making.	</a:t>
            </a:r>
          </a:p>
          <a:p>
            <a:pPr marL="457200" indent="-457200">
              <a:spcBef>
                <a:spcPts val="1200"/>
              </a:spcBef>
              <a:buClr>
                <a:srgbClr val="D74120"/>
              </a:buClr>
              <a:buSzPct val="100000"/>
              <a:buFont typeface="Arial"/>
              <a:buChar char="•"/>
              <a:defRPr sz="2400">
                <a:latin typeface="Arial"/>
                <a:ea typeface="Arial"/>
                <a:cs typeface="Arial"/>
                <a:sym typeface="Arial"/>
              </a:defRPr>
            </a:pPr>
            <a:r>
              <a:t>Analysis is not about producing a list of points or underdeveloped points, rather it is a series of steps developing a point from the start to its end, explaining a series of links between each point along the way.</a:t>
            </a:r>
          </a:p>
          <a:p>
            <a:pPr marL="457200" indent="-457200">
              <a:spcBef>
                <a:spcPts val="1200"/>
              </a:spcBef>
              <a:buClr>
                <a:srgbClr val="D74120"/>
              </a:buClr>
              <a:buSzPct val="100000"/>
              <a:buFont typeface="Arial"/>
              <a:buChar char="•"/>
              <a:defRPr sz="2400">
                <a:latin typeface="Arial"/>
                <a:ea typeface="Arial"/>
                <a:cs typeface="Arial"/>
                <a:sym typeface="Arial"/>
              </a:defRPr>
            </a:pPr>
            <a:r>
              <a:t>In other words, you are breaking down a topic into smaller parts so you can examine each part in more detail and linking each together to form a chain of argument from start to end.</a:t>
            </a:r>
          </a:p>
          <a:p>
            <a:pPr marL="457200" indent="-457200">
              <a:spcBef>
                <a:spcPts val="1200"/>
              </a:spcBef>
              <a:buClr>
                <a:srgbClr val="D74120"/>
              </a:buClr>
              <a:buSzPct val="100000"/>
              <a:buFont typeface="Arial"/>
              <a:buChar char="•"/>
              <a:defRPr sz="2400">
                <a:latin typeface="Arial"/>
                <a:ea typeface="Arial"/>
                <a:cs typeface="Arial"/>
                <a:sym typeface="Arial"/>
              </a:defRPr>
            </a:pPr>
            <a:r>
              <a:t>This will enable you to give a detailed explanation of something.</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25">
                                            <p:bg/>
                                          </p:spTgt>
                                        </p:tgtEl>
                                        <p:attrNameLst>
                                          <p:attrName>style.visibility</p:attrName>
                                        </p:attrNameLst>
                                      </p:cBhvr>
                                      <p:to>
                                        <p:strVal val="visible"/>
                                      </p:to>
                                    </p:set>
                                    <p:animEffect transition="in" filter="wipe(left)">
                                      <p:cBhvr>
                                        <p:cTn id="7" dur="500"/>
                                        <p:tgtEl>
                                          <p:spTgt spid="125">
                                            <p:bg/>
                                          </p:spTgt>
                                        </p:tgtEl>
                                      </p:cBhvr>
                                    </p:animEffect>
                                  </p:childTnLst>
                                </p:cTn>
                              </p:par>
                              <p:par>
                                <p:cTn id="8" presetID="22" presetClass="entr" presetSubtype="8" fill="hold" grpId="0" nodeType="withEffect">
                                  <p:stCondLst>
                                    <p:cond delay="0"/>
                                  </p:stCondLst>
                                  <p:iterate>
                                    <p:tmAbs val="0"/>
                                  </p:iterate>
                                  <p:childTnLst>
                                    <p:set>
                                      <p:cBhvr>
                                        <p:cTn id="9" fill="hold"/>
                                        <p:tgtEl>
                                          <p:spTgt spid="125">
                                            <p:txEl>
                                              <p:pRg st="0" end="0"/>
                                            </p:txEl>
                                          </p:spTgt>
                                        </p:tgtEl>
                                        <p:attrNameLst>
                                          <p:attrName>style.visibility</p:attrName>
                                        </p:attrNameLst>
                                      </p:cBhvr>
                                      <p:to>
                                        <p:strVal val="visible"/>
                                      </p:to>
                                    </p:set>
                                    <p:animEffect transition="in" filter="wipe(left)">
                                      <p:cBhvr>
                                        <p:cTn id="10" dur="500"/>
                                        <p:tgtEl>
                                          <p:spTgt spid="12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p:tmAbs val="0"/>
                                  </p:iterate>
                                  <p:childTnLst>
                                    <p:set>
                                      <p:cBhvr>
                                        <p:cTn id="14" fill="hold"/>
                                        <p:tgtEl>
                                          <p:spTgt spid="125">
                                            <p:txEl>
                                              <p:pRg st="1" end="1"/>
                                            </p:txEl>
                                          </p:spTgt>
                                        </p:tgtEl>
                                        <p:attrNameLst>
                                          <p:attrName>style.visibility</p:attrName>
                                        </p:attrNameLst>
                                      </p:cBhvr>
                                      <p:to>
                                        <p:strVal val="visible"/>
                                      </p:to>
                                    </p:set>
                                    <p:animEffect transition="in" filter="wipe(left)">
                                      <p:cBhvr>
                                        <p:cTn id="15" dur="500"/>
                                        <p:tgtEl>
                                          <p:spTgt spid="12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p:tmAbs val="0"/>
                                  </p:iterate>
                                  <p:childTnLst>
                                    <p:set>
                                      <p:cBhvr>
                                        <p:cTn id="19" fill="hold"/>
                                        <p:tgtEl>
                                          <p:spTgt spid="125">
                                            <p:txEl>
                                              <p:pRg st="2" end="2"/>
                                            </p:txEl>
                                          </p:spTgt>
                                        </p:tgtEl>
                                        <p:attrNameLst>
                                          <p:attrName>style.visibility</p:attrName>
                                        </p:attrNameLst>
                                      </p:cBhvr>
                                      <p:to>
                                        <p:strVal val="visible"/>
                                      </p:to>
                                    </p:set>
                                    <p:animEffect transition="in" filter="wipe(left)">
                                      <p:cBhvr>
                                        <p:cTn id="20" dur="500"/>
                                        <p:tgtEl>
                                          <p:spTgt spid="12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125">
                                            <p:txEl>
                                              <p:pRg st="3" end="3"/>
                                            </p:txEl>
                                          </p:spTgt>
                                        </p:tgtEl>
                                        <p:attrNameLst>
                                          <p:attrName>style.visibility</p:attrName>
                                        </p:attrNameLst>
                                      </p:cBhvr>
                                      <p:to>
                                        <p:strVal val="visible"/>
                                      </p:to>
                                    </p:set>
                                    <p:animEffect transition="in" filter="wipe(left)">
                                      <p:cBhvr>
                                        <p:cTn id="25" dur="500"/>
                                        <p:tgtEl>
                                          <p:spTgt spid="12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p:tmAbs val="0"/>
                                  </p:iterate>
                                  <p:childTnLst>
                                    <p:set>
                                      <p:cBhvr>
                                        <p:cTn id="29" fill="hold"/>
                                        <p:tgtEl>
                                          <p:spTgt spid="125">
                                            <p:txEl>
                                              <p:pRg st="4" end="4"/>
                                            </p:txEl>
                                          </p:spTgt>
                                        </p:tgtEl>
                                        <p:attrNameLst>
                                          <p:attrName>style.visibility</p:attrName>
                                        </p:attrNameLst>
                                      </p:cBhvr>
                                      <p:to>
                                        <p:strVal val="visible"/>
                                      </p:to>
                                    </p:set>
                                    <p:animEffect transition="in" filter="wipe(left)">
                                      <p:cBhvr>
                                        <p:cTn id="30" dur="500"/>
                                        <p:tgtEl>
                                          <p:spTgt spid="1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Rectangle 5"/>
          <p:cNvGrpSpPr/>
          <p:nvPr/>
        </p:nvGrpSpPr>
        <p:grpSpPr>
          <a:xfrm>
            <a:off x="0" y="-1"/>
            <a:ext cx="12192000" cy="1210237"/>
            <a:chOff x="0" y="0"/>
            <a:chExt cx="12192000" cy="1210235"/>
          </a:xfrm>
        </p:grpSpPr>
        <p:sp>
          <p:nvSpPr>
            <p:cNvPr id="127"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28" name="AO3 Analysis – developing the skill"/>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AO3 Analysis – developing the skill</a:t>
              </a:r>
            </a:p>
          </p:txBody>
        </p:sp>
      </p:grpSp>
      <p:sp>
        <p:nvSpPr>
          <p:cNvPr id="130" name="TextBox 1"/>
          <p:cNvSpPr txBox="1"/>
          <p:nvPr/>
        </p:nvSpPr>
        <p:spPr>
          <a:xfrm>
            <a:off x="443752" y="1546411"/>
            <a:ext cx="11524131" cy="21642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indent="-457200">
              <a:spcBef>
                <a:spcPts val="1200"/>
              </a:spcBef>
              <a:buClr>
                <a:srgbClr val="D74120"/>
              </a:buClr>
              <a:buSzPct val="100000"/>
              <a:buFont typeface="Arial"/>
              <a:buChar char="•"/>
              <a:defRPr sz="2400">
                <a:latin typeface="Arial"/>
                <a:ea typeface="Arial"/>
                <a:cs typeface="Arial"/>
                <a:sym typeface="Arial"/>
              </a:defRPr>
            </a:pPr>
            <a:r>
              <a:rPr dirty="0"/>
              <a:t>Analytical skills can be developed by forming chains of argument, or a series of steps in an argument.</a:t>
            </a:r>
          </a:p>
          <a:p>
            <a:pPr marL="457200" indent="-457200">
              <a:spcBef>
                <a:spcPts val="1200"/>
              </a:spcBef>
              <a:buClr>
                <a:srgbClr val="D74120"/>
              </a:buClr>
              <a:buSzPct val="100000"/>
              <a:buFont typeface="Arial"/>
              <a:buChar char="•"/>
              <a:defRPr sz="2400">
                <a:latin typeface="Arial"/>
                <a:ea typeface="Arial"/>
                <a:cs typeface="Arial"/>
                <a:sym typeface="Arial"/>
              </a:defRPr>
            </a:pPr>
            <a:r>
              <a:rPr dirty="0"/>
              <a:t>You need to think about connecting the starting point to the end point, with a series of steps in between linking together.</a:t>
            </a:r>
          </a:p>
        </p:txBody>
      </p:sp>
      <p:grpSp>
        <p:nvGrpSpPr>
          <p:cNvPr id="133" name="Rectangle 2"/>
          <p:cNvGrpSpPr/>
          <p:nvPr/>
        </p:nvGrpSpPr>
        <p:grpSpPr>
          <a:xfrm>
            <a:off x="355001" y="3915783"/>
            <a:ext cx="1086525" cy="892884"/>
            <a:chOff x="0" y="0"/>
            <a:chExt cx="1086523" cy="892882"/>
          </a:xfrm>
          <a:solidFill>
            <a:srgbClr val="D74120"/>
          </a:solidFill>
        </p:grpSpPr>
        <p:sp>
          <p:nvSpPr>
            <p:cNvPr id="131" name="Rectangle"/>
            <p:cNvSpPr/>
            <p:nvPr/>
          </p:nvSpPr>
          <p:spPr>
            <a:xfrm>
              <a:off x="-1" y="0"/>
              <a:ext cx="1086525" cy="892883"/>
            </a:xfrm>
            <a:prstGeom prst="rect">
              <a:avLst/>
            </a:prstGeom>
            <a:grp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2" name="Point"/>
            <p:cNvSpPr txBox="1"/>
            <p:nvPr/>
          </p:nvSpPr>
          <p:spPr>
            <a:xfrm>
              <a:off x="-1" y="271110"/>
              <a:ext cx="1086525" cy="350663"/>
            </a:xfrm>
            <a:prstGeom prst="rect">
              <a:avLst/>
            </a:prstGeom>
            <a:grpFill/>
            <a:ln w="12700" cap="flat">
              <a:solidFill>
                <a:srgbClr val="D74120"/>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FFFFFF"/>
                  </a:solidFill>
                  <a:latin typeface="Arial"/>
                  <a:ea typeface="Arial"/>
                  <a:cs typeface="Arial"/>
                  <a:sym typeface="Arial"/>
                </a:defRPr>
              </a:lvl1pPr>
            </a:lstStyle>
            <a:p>
              <a:r>
                <a:t>Point</a:t>
              </a:r>
            </a:p>
          </p:txBody>
        </p:sp>
      </p:grpSp>
      <p:grpSp>
        <p:nvGrpSpPr>
          <p:cNvPr id="136" name="Arrow: Right 3"/>
          <p:cNvGrpSpPr/>
          <p:nvPr/>
        </p:nvGrpSpPr>
        <p:grpSpPr>
          <a:xfrm>
            <a:off x="1721224" y="4036807"/>
            <a:ext cx="1731981" cy="650838"/>
            <a:chOff x="0" y="0"/>
            <a:chExt cx="1731980" cy="650837"/>
          </a:xfrm>
          <a:solidFill>
            <a:srgbClr val="D74120"/>
          </a:solidFill>
        </p:grpSpPr>
        <p:sp>
          <p:nvSpPr>
            <p:cNvPr id="134" name="Arrow"/>
            <p:cNvSpPr/>
            <p:nvPr/>
          </p:nvSpPr>
          <p:spPr>
            <a:xfrm>
              <a:off x="0" y="0"/>
              <a:ext cx="1731981" cy="650838"/>
            </a:xfrm>
            <a:prstGeom prst="rightArrow">
              <a:avLst>
                <a:gd name="adj1" fmla="val 50000"/>
                <a:gd name="adj2" fmla="val 50000"/>
              </a:avLst>
            </a:prstGeom>
            <a:grp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5" name="this leads to"/>
            <p:cNvSpPr txBox="1"/>
            <p:nvPr/>
          </p:nvSpPr>
          <p:spPr>
            <a:xfrm>
              <a:off x="0" y="168722"/>
              <a:ext cx="1569271" cy="313393"/>
            </a:xfrm>
            <a:prstGeom prst="rect">
              <a:avLst/>
            </a:prstGeom>
            <a:grpFill/>
            <a:ln w="12700" cap="flat">
              <a:solidFill>
                <a:srgbClr val="D74120"/>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600">
                  <a:solidFill>
                    <a:srgbClr val="FFFFFF"/>
                  </a:solidFill>
                  <a:latin typeface="Arial"/>
                  <a:ea typeface="Arial"/>
                  <a:cs typeface="Arial"/>
                  <a:sym typeface="Arial"/>
                </a:defRPr>
              </a:lvl1pPr>
            </a:lstStyle>
            <a:p>
              <a:r>
                <a:t>this leads to</a:t>
              </a:r>
            </a:p>
          </p:txBody>
        </p:sp>
      </p:grpSp>
      <p:grpSp>
        <p:nvGrpSpPr>
          <p:cNvPr id="139" name="Rectangle 6"/>
          <p:cNvGrpSpPr/>
          <p:nvPr/>
        </p:nvGrpSpPr>
        <p:grpSpPr>
          <a:xfrm>
            <a:off x="3732903" y="3906820"/>
            <a:ext cx="1086524" cy="892884"/>
            <a:chOff x="0" y="0"/>
            <a:chExt cx="1086523" cy="892882"/>
          </a:xfrm>
          <a:solidFill>
            <a:srgbClr val="D74120"/>
          </a:solidFill>
        </p:grpSpPr>
        <p:sp>
          <p:nvSpPr>
            <p:cNvPr id="137" name="Rectangle"/>
            <p:cNvSpPr/>
            <p:nvPr/>
          </p:nvSpPr>
          <p:spPr>
            <a:xfrm>
              <a:off x="-1" y="0"/>
              <a:ext cx="1086525" cy="892883"/>
            </a:xfrm>
            <a:prstGeom prst="rect">
              <a:avLst/>
            </a:prstGeom>
            <a:grp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8" name="Point"/>
            <p:cNvSpPr txBox="1"/>
            <p:nvPr/>
          </p:nvSpPr>
          <p:spPr>
            <a:xfrm>
              <a:off x="-1" y="271110"/>
              <a:ext cx="1086525" cy="350663"/>
            </a:xfrm>
            <a:prstGeom prst="rect">
              <a:avLst/>
            </a:prstGeom>
            <a:grpFill/>
            <a:ln w="12700" cap="flat">
              <a:solidFill>
                <a:srgbClr val="D74120"/>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FFFFFF"/>
                  </a:solidFill>
                  <a:latin typeface="Arial"/>
                  <a:ea typeface="Arial"/>
                  <a:cs typeface="Arial"/>
                  <a:sym typeface="Arial"/>
                </a:defRPr>
              </a:lvl1pPr>
            </a:lstStyle>
            <a:p>
              <a:r>
                <a:t>Point</a:t>
              </a:r>
            </a:p>
          </p:txBody>
        </p:sp>
      </p:grpSp>
      <p:grpSp>
        <p:nvGrpSpPr>
          <p:cNvPr id="142" name="Arrow: Right 7"/>
          <p:cNvGrpSpPr/>
          <p:nvPr/>
        </p:nvGrpSpPr>
        <p:grpSpPr>
          <a:xfrm>
            <a:off x="5099125" y="4027842"/>
            <a:ext cx="1731982" cy="650838"/>
            <a:chOff x="0" y="0"/>
            <a:chExt cx="1731980" cy="650837"/>
          </a:xfrm>
          <a:solidFill>
            <a:srgbClr val="D74120"/>
          </a:solidFill>
        </p:grpSpPr>
        <p:sp>
          <p:nvSpPr>
            <p:cNvPr id="140" name="Arrow"/>
            <p:cNvSpPr/>
            <p:nvPr/>
          </p:nvSpPr>
          <p:spPr>
            <a:xfrm>
              <a:off x="0" y="0"/>
              <a:ext cx="1731981" cy="650838"/>
            </a:xfrm>
            <a:prstGeom prst="rightArrow">
              <a:avLst>
                <a:gd name="adj1" fmla="val 50000"/>
                <a:gd name="adj2" fmla="val 50000"/>
              </a:avLst>
            </a:prstGeom>
            <a:grp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1" name="this leads to"/>
            <p:cNvSpPr txBox="1"/>
            <p:nvPr/>
          </p:nvSpPr>
          <p:spPr>
            <a:xfrm>
              <a:off x="0" y="168722"/>
              <a:ext cx="1569271" cy="313393"/>
            </a:xfrm>
            <a:prstGeom prst="rect">
              <a:avLst/>
            </a:prstGeom>
            <a:grpFill/>
            <a:ln w="12700" cap="flat">
              <a:solidFill>
                <a:srgbClr val="D74120"/>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600">
                  <a:solidFill>
                    <a:srgbClr val="FFFFFF"/>
                  </a:solidFill>
                  <a:latin typeface="Arial"/>
                  <a:ea typeface="Arial"/>
                  <a:cs typeface="Arial"/>
                  <a:sym typeface="Arial"/>
                </a:defRPr>
              </a:lvl1pPr>
            </a:lstStyle>
            <a:p>
              <a:r>
                <a:t>this leads to</a:t>
              </a:r>
            </a:p>
          </p:txBody>
        </p:sp>
      </p:grpSp>
      <p:grpSp>
        <p:nvGrpSpPr>
          <p:cNvPr id="145" name="Rectangle 8"/>
          <p:cNvGrpSpPr/>
          <p:nvPr/>
        </p:nvGrpSpPr>
        <p:grpSpPr>
          <a:xfrm>
            <a:off x="7187900" y="3915783"/>
            <a:ext cx="1086524" cy="892884"/>
            <a:chOff x="0" y="0"/>
            <a:chExt cx="1086523" cy="892882"/>
          </a:xfrm>
          <a:solidFill>
            <a:srgbClr val="D74120"/>
          </a:solidFill>
        </p:grpSpPr>
        <p:sp>
          <p:nvSpPr>
            <p:cNvPr id="143" name="Rectangle"/>
            <p:cNvSpPr/>
            <p:nvPr/>
          </p:nvSpPr>
          <p:spPr>
            <a:xfrm>
              <a:off x="-1" y="0"/>
              <a:ext cx="1086525" cy="892883"/>
            </a:xfrm>
            <a:prstGeom prst="rect">
              <a:avLst/>
            </a:prstGeom>
            <a:grp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4" name="Point"/>
            <p:cNvSpPr txBox="1"/>
            <p:nvPr/>
          </p:nvSpPr>
          <p:spPr>
            <a:xfrm>
              <a:off x="-1" y="271110"/>
              <a:ext cx="1086525" cy="350663"/>
            </a:xfrm>
            <a:prstGeom prst="rect">
              <a:avLst/>
            </a:prstGeom>
            <a:grpFill/>
            <a:ln w="12700" cap="flat">
              <a:solidFill>
                <a:srgbClr val="D74120"/>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FFFFFF"/>
                  </a:solidFill>
                  <a:latin typeface="Arial"/>
                  <a:ea typeface="Arial"/>
                  <a:cs typeface="Arial"/>
                  <a:sym typeface="Arial"/>
                </a:defRPr>
              </a:lvl1pPr>
            </a:lstStyle>
            <a:p>
              <a:r>
                <a:t>Point</a:t>
              </a:r>
            </a:p>
          </p:txBody>
        </p:sp>
      </p:grpSp>
      <p:grpSp>
        <p:nvGrpSpPr>
          <p:cNvPr id="148" name="Arrow: Right 9"/>
          <p:cNvGrpSpPr/>
          <p:nvPr/>
        </p:nvGrpSpPr>
        <p:grpSpPr>
          <a:xfrm>
            <a:off x="8554122" y="4036807"/>
            <a:ext cx="1731982" cy="650838"/>
            <a:chOff x="0" y="0"/>
            <a:chExt cx="1731980" cy="650837"/>
          </a:xfrm>
          <a:solidFill>
            <a:srgbClr val="D74120"/>
          </a:solidFill>
        </p:grpSpPr>
        <p:sp>
          <p:nvSpPr>
            <p:cNvPr id="146" name="Arrow"/>
            <p:cNvSpPr/>
            <p:nvPr/>
          </p:nvSpPr>
          <p:spPr>
            <a:xfrm>
              <a:off x="0" y="0"/>
              <a:ext cx="1731981" cy="650838"/>
            </a:xfrm>
            <a:prstGeom prst="rightArrow">
              <a:avLst>
                <a:gd name="adj1" fmla="val 50000"/>
                <a:gd name="adj2" fmla="val 50000"/>
              </a:avLst>
            </a:prstGeom>
            <a:grp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7" name="this leads to"/>
            <p:cNvSpPr txBox="1"/>
            <p:nvPr/>
          </p:nvSpPr>
          <p:spPr>
            <a:xfrm>
              <a:off x="0" y="168722"/>
              <a:ext cx="1569271" cy="313393"/>
            </a:xfrm>
            <a:prstGeom prst="rect">
              <a:avLst/>
            </a:prstGeom>
            <a:grpFill/>
            <a:ln w="12700" cap="flat">
              <a:solidFill>
                <a:srgbClr val="D74120"/>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600">
                  <a:solidFill>
                    <a:srgbClr val="FFFFFF"/>
                  </a:solidFill>
                  <a:latin typeface="Arial"/>
                  <a:ea typeface="Arial"/>
                  <a:cs typeface="Arial"/>
                  <a:sym typeface="Arial"/>
                </a:defRPr>
              </a:lvl1pPr>
            </a:lstStyle>
            <a:p>
              <a:r>
                <a:t>this leads to</a:t>
              </a:r>
            </a:p>
          </p:txBody>
        </p:sp>
      </p:grpSp>
      <p:grpSp>
        <p:nvGrpSpPr>
          <p:cNvPr id="151" name="Rectangle 10"/>
          <p:cNvGrpSpPr/>
          <p:nvPr/>
        </p:nvGrpSpPr>
        <p:grpSpPr>
          <a:xfrm>
            <a:off x="10642897" y="3905241"/>
            <a:ext cx="1086524" cy="892884"/>
            <a:chOff x="0" y="0"/>
            <a:chExt cx="1086523" cy="892882"/>
          </a:xfrm>
          <a:solidFill>
            <a:srgbClr val="D74120"/>
          </a:solidFill>
        </p:grpSpPr>
        <p:sp>
          <p:nvSpPr>
            <p:cNvPr id="149" name="Rectangle"/>
            <p:cNvSpPr/>
            <p:nvPr/>
          </p:nvSpPr>
          <p:spPr>
            <a:xfrm>
              <a:off x="-1" y="0"/>
              <a:ext cx="1086525" cy="892883"/>
            </a:xfrm>
            <a:prstGeom prst="rect">
              <a:avLst/>
            </a:prstGeom>
            <a:grp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50" name="Point"/>
            <p:cNvSpPr txBox="1"/>
            <p:nvPr/>
          </p:nvSpPr>
          <p:spPr>
            <a:xfrm>
              <a:off x="-1" y="271110"/>
              <a:ext cx="1086525" cy="350663"/>
            </a:xfrm>
            <a:prstGeom prst="rect">
              <a:avLst/>
            </a:prstGeom>
            <a:grpFill/>
            <a:ln w="12700" cap="flat">
              <a:solidFill>
                <a:srgbClr val="D74120"/>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FFFFFF"/>
                  </a:solidFill>
                  <a:latin typeface="Arial"/>
                  <a:ea typeface="Arial"/>
                  <a:cs typeface="Arial"/>
                  <a:sym typeface="Arial"/>
                </a:defRPr>
              </a:lvl1pPr>
            </a:lstStyle>
            <a:p>
              <a:r>
                <a:t>Point</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30">
                                            <p:bg/>
                                          </p:spTgt>
                                        </p:tgtEl>
                                        <p:attrNameLst>
                                          <p:attrName>style.visibility</p:attrName>
                                        </p:attrNameLst>
                                      </p:cBhvr>
                                      <p:to>
                                        <p:strVal val="visible"/>
                                      </p:to>
                                    </p:set>
                                    <p:animEffect transition="in" filter="wipe(left)">
                                      <p:cBhvr>
                                        <p:cTn id="7" dur="500"/>
                                        <p:tgtEl>
                                          <p:spTgt spid="130">
                                            <p:bg/>
                                          </p:spTgt>
                                        </p:tgtEl>
                                      </p:cBhvr>
                                    </p:animEffect>
                                  </p:childTnLst>
                                </p:cTn>
                              </p:par>
                              <p:par>
                                <p:cTn id="8" presetID="22" presetClass="entr" presetSubtype="8" fill="hold" grpId="0" nodeType="withEffect">
                                  <p:stCondLst>
                                    <p:cond delay="0"/>
                                  </p:stCondLst>
                                  <p:iterate>
                                    <p:tmAbs val="0"/>
                                  </p:iterate>
                                  <p:childTnLst>
                                    <p:set>
                                      <p:cBhvr>
                                        <p:cTn id="9" fill="hold"/>
                                        <p:tgtEl>
                                          <p:spTgt spid="130">
                                            <p:txEl>
                                              <p:pRg st="0" end="0"/>
                                            </p:txEl>
                                          </p:spTgt>
                                        </p:tgtEl>
                                        <p:attrNameLst>
                                          <p:attrName>style.visibility</p:attrName>
                                        </p:attrNameLst>
                                      </p:cBhvr>
                                      <p:to>
                                        <p:strVal val="visible"/>
                                      </p:to>
                                    </p:set>
                                    <p:animEffect transition="in" filter="wipe(left)">
                                      <p:cBhvr>
                                        <p:cTn id="10" dur="500"/>
                                        <p:tgtEl>
                                          <p:spTgt spid="13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p:tmAbs val="0"/>
                                  </p:iterate>
                                  <p:childTnLst>
                                    <p:set>
                                      <p:cBhvr>
                                        <p:cTn id="14" fill="hold"/>
                                        <p:tgtEl>
                                          <p:spTgt spid="130">
                                            <p:txEl>
                                              <p:pRg st="1" end="1"/>
                                            </p:txEl>
                                          </p:spTgt>
                                        </p:tgtEl>
                                        <p:attrNameLst>
                                          <p:attrName>style.visibility</p:attrName>
                                        </p:attrNameLst>
                                      </p:cBhvr>
                                      <p:to>
                                        <p:strVal val="visible"/>
                                      </p:to>
                                    </p:set>
                                    <p:animEffect transition="in" filter="wipe(left)">
                                      <p:cBhvr>
                                        <p:cTn id="15" dur="500"/>
                                        <p:tgtEl>
                                          <p:spTgt spid="13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p:tmAbs val="0"/>
                                  </p:iterate>
                                  <p:childTnLst>
                                    <p:set>
                                      <p:cBhvr>
                                        <p:cTn id="19" fill="hold"/>
                                        <p:tgtEl>
                                          <p:spTgt spid="130">
                                            <p:txEl>
                                              <p:charRg st="227" end="227"/>
                                            </p:txEl>
                                          </p:spTgt>
                                        </p:tgtEl>
                                        <p:attrNameLst>
                                          <p:attrName>style.visibility</p:attrName>
                                        </p:attrNameLst>
                                      </p:cBhvr>
                                      <p:to>
                                        <p:strVal val="visible"/>
                                      </p:to>
                                    </p:set>
                                    <p:animEffect transition="in" filter="wipe(left)">
                                      <p:cBhvr>
                                        <p:cTn id="20" dur="500"/>
                                        <p:tgtEl>
                                          <p:spTgt spid="130">
                                            <p:txEl>
                                              <p:charRg st="227" end="22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 name="Rectangle 5"/>
          <p:cNvGrpSpPr/>
          <p:nvPr/>
        </p:nvGrpSpPr>
        <p:grpSpPr>
          <a:xfrm>
            <a:off x="0" y="-1"/>
            <a:ext cx="12192000" cy="1210237"/>
            <a:chOff x="0" y="0"/>
            <a:chExt cx="12192000" cy="1210235"/>
          </a:xfrm>
        </p:grpSpPr>
        <p:sp>
          <p:nvSpPr>
            <p:cNvPr id="153"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54" name="AO3 Analysis – an example in practise"/>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AO3 Analysis – an example in practise</a:t>
              </a:r>
            </a:p>
          </p:txBody>
        </p:sp>
      </p:grpSp>
      <p:sp>
        <p:nvSpPr>
          <p:cNvPr id="156" name="TextBox 1"/>
          <p:cNvSpPr txBox="1"/>
          <p:nvPr/>
        </p:nvSpPr>
        <p:spPr>
          <a:xfrm>
            <a:off x="443752" y="1546411"/>
            <a:ext cx="11524131"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457200" indent="-457200">
              <a:spcBef>
                <a:spcPts val="1200"/>
              </a:spcBef>
              <a:buClr>
                <a:srgbClr val="D74120"/>
              </a:buClr>
              <a:buSzPct val="100000"/>
              <a:buFont typeface="Arial"/>
              <a:buChar char="•"/>
              <a:defRPr sz="2400">
                <a:latin typeface="Arial"/>
                <a:ea typeface="Arial"/>
                <a:cs typeface="Arial"/>
                <a:sym typeface="Arial"/>
              </a:defRPr>
            </a:lvl1pPr>
          </a:lstStyle>
          <a:p>
            <a:pPr marL="0" indent="0">
              <a:buNone/>
            </a:pPr>
            <a:r>
              <a:rPr dirty="0"/>
              <a:t>Explain the possible effects of an increase in the rate of inflation</a:t>
            </a:r>
          </a:p>
        </p:txBody>
      </p:sp>
      <p:grpSp>
        <p:nvGrpSpPr>
          <p:cNvPr id="159" name="Rectangle 2"/>
          <p:cNvGrpSpPr/>
          <p:nvPr/>
        </p:nvGrpSpPr>
        <p:grpSpPr>
          <a:xfrm>
            <a:off x="359052" y="2195555"/>
            <a:ext cx="1260002" cy="1260001"/>
            <a:chOff x="0" y="0"/>
            <a:chExt cx="1260000" cy="1260000"/>
          </a:xfrm>
          <a:solidFill>
            <a:srgbClr val="D74120"/>
          </a:solidFill>
        </p:grpSpPr>
        <p:sp>
          <p:nvSpPr>
            <p:cNvPr id="157" name="Square"/>
            <p:cNvSpPr/>
            <p:nvPr/>
          </p:nvSpPr>
          <p:spPr>
            <a:xfrm>
              <a:off x="-1" y="-1"/>
              <a:ext cx="1260002" cy="1260002"/>
            </a:xfrm>
            <a:prstGeom prst="rect">
              <a:avLst/>
            </a:prstGeom>
            <a:grp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58" name="Inflation rises"/>
            <p:cNvSpPr txBox="1"/>
            <p:nvPr/>
          </p:nvSpPr>
          <p:spPr>
            <a:xfrm>
              <a:off x="-1" y="485588"/>
              <a:ext cx="1260002" cy="288824"/>
            </a:xfrm>
            <a:prstGeom prst="rect">
              <a:avLst/>
            </a:prstGeom>
            <a:grpFill/>
            <a:ln w="12700" cap="flat">
              <a:solidFill>
                <a:srgbClr val="D74120"/>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400">
                  <a:solidFill>
                    <a:srgbClr val="FFFFFF"/>
                  </a:solidFill>
                  <a:latin typeface="Arial"/>
                  <a:ea typeface="Arial"/>
                  <a:cs typeface="Arial"/>
                  <a:sym typeface="Arial"/>
                </a:defRPr>
              </a:lvl1pPr>
            </a:lstStyle>
            <a:p>
              <a:r>
                <a:t>Inflation rises</a:t>
              </a:r>
            </a:p>
          </p:txBody>
        </p:sp>
      </p:grpSp>
      <p:grpSp>
        <p:nvGrpSpPr>
          <p:cNvPr id="162" name="Arrow: Right 3"/>
          <p:cNvGrpSpPr/>
          <p:nvPr/>
        </p:nvGrpSpPr>
        <p:grpSpPr>
          <a:xfrm>
            <a:off x="1932129" y="2500138"/>
            <a:ext cx="1355464" cy="650838"/>
            <a:chOff x="0" y="0"/>
            <a:chExt cx="1355463" cy="650837"/>
          </a:xfrm>
          <a:solidFill>
            <a:srgbClr val="D74120"/>
          </a:solidFill>
        </p:grpSpPr>
        <p:sp>
          <p:nvSpPr>
            <p:cNvPr id="160" name="Arrow"/>
            <p:cNvSpPr/>
            <p:nvPr/>
          </p:nvSpPr>
          <p:spPr>
            <a:xfrm>
              <a:off x="0" y="0"/>
              <a:ext cx="1355464" cy="650838"/>
            </a:xfrm>
            <a:prstGeom prst="rightArrow">
              <a:avLst>
                <a:gd name="adj1" fmla="val 50000"/>
                <a:gd name="adj2" fmla="val 50000"/>
              </a:avLst>
            </a:prstGeom>
            <a:grp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1" name="this leads to"/>
            <p:cNvSpPr txBox="1"/>
            <p:nvPr/>
          </p:nvSpPr>
          <p:spPr>
            <a:xfrm>
              <a:off x="-1" y="181006"/>
              <a:ext cx="1192756" cy="288825"/>
            </a:xfrm>
            <a:prstGeom prst="rect">
              <a:avLst/>
            </a:prstGeom>
            <a:grpFill/>
            <a:ln w="12700" cap="flat">
              <a:solidFill>
                <a:srgbClr val="D74120"/>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400">
                  <a:solidFill>
                    <a:srgbClr val="FFFFFF"/>
                  </a:solidFill>
                  <a:latin typeface="Arial"/>
                  <a:ea typeface="Arial"/>
                  <a:cs typeface="Arial"/>
                  <a:sym typeface="Arial"/>
                </a:defRPr>
              </a:lvl1pPr>
            </a:lstStyle>
            <a:p>
              <a:r>
                <a:t>this leads to</a:t>
              </a:r>
            </a:p>
          </p:txBody>
        </p:sp>
      </p:grpSp>
      <p:grpSp>
        <p:nvGrpSpPr>
          <p:cNvPr id="165" name="Rectangle 6"/>
          <p:cNvGrpSpPr/>
          <p:nvPr/>
        </p:nvGrpSpPr>
        <p:grpSpPr>
          <a:xfrm>
            <a:off x="3539483" y="2220915"/>
            <a:ext cx="1260001" cy="1260001"/>
            <a:chOff x="0" y="0"/>
            <a:chExt cx="1260000" cy="1260000"/>
          </a:xfrm>
          <a:solidFill>
            <a:srgbClr val="D74120"/>
          </a:solidFill>
        </p:grpSpPr>
        <p:sp>
          <p:nvSpPr>
            <p:cNvPr id="163" name="Square"/>
            <p:cNvSpPr/>
            <p:nvPr/>
          </p:nvSpPr>
          <p:spPr>
            <a:xfrm>
              <a:off x="-1" y="-1"/>
              <a:ext cx="1260002" cy="1260002"/>
            </a:xfrm>
            <a:prstGeom prst="rect">
              <a:avLst/>
            </a:prstGeom>
            <a:grp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4" name="A general increase in prices"/>
            <p:cNvSpPr txBox="1"/>
            <p:nvPr/>
          </p:nvSpPr>
          <p:spPr>
            <a:xfrm>
              <a:off x="-1" y="282388"/>
              <a:ext cx="1260002" cy="695224"/>
            </a:xfrm>
            <a:prstGeom prst="rect">
              <a:avLst/>
            </a:prstGeom>
            <a:grpFill/>
            <a:ln w="12700" cap="flat">
              <a:solidFill>
                <a:srgbClr val="D74120"/>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400">
                  <a:solidFill>
                    <a:srgbClr val="FFFFFF"/>
                  </a:solidFill>
                  <a:latin typeface="Arial"/>
                  <a:ea typeface="Arial"/>
                  <a:cs typeface="Arial"/>
                  <a:sym typeface="Arial"/>
                </a:defRPr>
              </a:lvl1pPr>
            </a:lstStyle>
            <a:p>
              <a:r>
                <a:t>A general increase in prices</a:t>
              </a:r>
            </a:p>
          </p:txBody>
        </p:sp>
      </p:grpSp>
      <p:grpSp>
        <p:nvGrpSpPr>
          <p:cNvPr id="168" name="Arrow: Right 7"/>
          <p:cNvGrpSpPr/>
          <p:nvPr/>
        </p:nvGrpSpPr>
        <p:grpSpPr>
          <a:xfrm>
            <a:off x="5106970" y="2529242"/>
            <a:ext cx="1409251" cy="650838"/>
            <a:chOff x="0" y="0"/>
            <a:chExt cx="1409250" cy="650837"/>
          </a:xfrm>
          <a:solidFill>
            <a:srgbClr val="D74120"/>
          </a:solidFill>
        </p:grpSpPr>
        <p:sp>
          <p:nvSpPr>
            <p:cNvPr id="166" name="Arrow"/>
            <p:cNvSpPr/>
            <p:nvPr/>
          </p:nvSpPr>
          <p:spPr>
            <a:xfrm>
              <a:off x="0" y="0"/>
              <a:ext cx="1409251" cy="650838"/>
            </a:xfrm>
            <a:prstGeom prst="rightArrow">
              <a:avLst>
                <a:gd name="adj1" fmla="val 50000"/>
                <a:gd name="adj2" fmla="val 50000"/>
              </a:avLst>
            </a:prstGeom>
            <a:grp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67" name="this leads to"/>
            <p:cNvSpPr txBox="1"/>
            <p:nvPr/>
          </p:nvSpPr>
          <p:spPr>
            <a:xfrm>
              <a:off x="-1" y="181006"/>
              <a:ext cx="1246543" cy="288825"/>
            </a:xfrm>
            <a:prstGeom prst="rect">
              <a:avLst/>
            </a:prstGeom>
            <a:grpFill/>
            <a:ln w="12700" cap="flat">
              <a:solidFill>
                <a:srgbClr val="D74120"/>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400">
                  <a:solidFill>
                    <a:srgbClr val="FFFFFF"/>
                  </a:solidFill>
                  <a:latin typeface="Arial"/>
                  <a:ea typeface="Arial"/>
                  <a:cs typeface="Arial"/>
                  <a:sym typeface="Arial"/>
                </a:defRPr>
              </a:lvl1pPr>
            </a:lstStyle>
            <a:p>
              <a:r>
                <a:t>this leads to</a:t>
              </a:r>
            </a:p>
          </p:txBody>
        </p:sp>
      </p:grpSp>
      <p:grpSp>
        <p:nvGrpSpPr>
          <p:cNvPr id="171" name="Rectangle 8"/>
          <p:cNvGrpSpPr/>
          <p:nvPr/>
        </p:nvGrpSpPr>
        <p:grpSpPr>
          <a:xfrm>
            <a:off x="6764981" y="2251058"/>
            <a:ext cx="1260001" cy="1260001"/>
            <a:chOff x="0" y="0"/>
            <a:chExt cx="1260000" cy="1260000"/>
          </a:xfrm>
          <a:solidFill>
            <a:srgbClr val="D74120"/>
          </a:solidFill>
        </p:grpSpPr>
        <p:sp>
          <p:nvSpPr>
            <p:cNvPr id="169" name="Square"/>
            <p:cNvSpPr/>
            <p:nvPr/>
          </p:nvSpPr>
          <p:spPr>
            <a:xfrm>
              <a:off x="-1" y="-1"/>
              <a:ext cx="1260002" cy="1260002"/>
            </a:xfrm>
            <a:prstGeom prst="rect">
              <a:avLst/>
            </a:prstGeom>
            <a:grp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0" name="Everyday items costing more"/>
            <p:cNvSpPr txBox="1"/>
            <p:nvPr/>
          </p:nvSpPr>
          <p:spPr>
            <a:xfrm>
              <a:off x="-1" y="282388"/>
              <a:ext cx="1260002" cy="695224"/>
            </a:xfrm>
            <a:prstGeom prst="rect">
              <a:avLst/>
            </a:prstGeom>
            <a:grpFill/>
            <a:ln w="12700" cap="flat">
              <a:solidFill>
                <a:srgbClr val="D74120"/>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400">
                  <a:solidFill>
                    <a:srgbClr val="FFFFFF"/>
                  </a:solidFill>
                  <a:latin typeface="Arial"/>
                  <a:ea typeface="Arial"/>
                  <a:cs typeface="Arial"/>
                  <a:sym typeface="Arial"/>
                </a:defRPr>
              </a:lvl1pPr>
            </a:lstStyle>
            <a:p>
              <a:r>
                <a:rPr dirty="0"/>
                <a:t>Everyday items costing more</a:t>
              </a:r>
            </a:p>
          </p:txBody>
        </p:sp>
      </p:grpSp>
      <p:grpSp>
        <p:nvGrpSpPr>
          <p:cNvPr id="174" name="Arrow: Right 9"/>
          <p:cNvGrpSpPr/>
          <p:nvPr/>
        </p:nvGrpSpPr>
        <p:grpSpPr>
          <a:xfrm>
            <a:off x="8336275" y="2500138"/>
            <a:ext cx="1342912" cy="650838"/>
            <a:chOff x="0" y="0"/>
            <a:chExt cx="1342910" cy="650837"/>
          </a:xfrm>
        </p:grpSpPr>
        <p:sp>
          <p:nvSpPr>
            <p:cNvPr id="172" name="Arrow"/>
            <p:cNvSpPr/>
            <p:nvPr/>
          </p:nvSpPr>
          <p:spPr>
            <a:xfrm>
              <a:off x="0" y="0"/>
              <a:ext cx="1342911" cy="650838"/>
            </a:xfrm>
            <a:prstGeom prst="rightArrow">
              <a:avLst>
                <a:gd name="adj1" fmla="val 50000"/>
                <a:gd name="adj2" fmla="val 50000"/>
              </a:avLst>
            </a:prstGeom>
            <a:solidFill>
              <a:srgbClr val="D74120">
                <a:alpha val="90000"/>
              </a:srgbClr>
            </a:solid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3" name="this leads to"/>
            <p:cNvSpPr txBox="1"/>
            <p:nvPr/>
          </p:nvSpPr>
          <p:spPr>
            <a:xfrm>
              <a:off x="0" y="181006"/>
              <a:ext cx="1180202" cy="288825"/>
            </a:xfrm>
            <a:prstGeom prst="rect">
              <a:avLst/>
            </a:prstGeom>
            <a:solidFill>
              <a:srgbClr val="D74120"/>
            </a:solidFill>
            <a:ln w="12700" cap="flat">
              <a:solidFill>
                <a:srgbClr val="D74120"/>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400">
                  <a:solidFill>
                    <a:srgbClr val="FFFFFF"/>
                  </a:solidFill>
                  <a:latin typeface="Arial"/>
                  <a:ea typeface="Arial"/>
                  <a:cs typeface="Arial"/>
                  <a:sym typeface="Arial"/>
                </a:defRPr>
              </a:lvl1pPr>
            </a:lstStyle>
            <a:p>
              <a:r>
                <a:rPr dirty="0"/>
                <a:t>this leads to</a:t>
              </a:r>
            </a:p>
          </p:txBody>
        </p:sp>
      </p:grpSp>
      <p:grpSp>
        <p:nvGrpSpPr>
          <p:cNvPr id="177" name="Rectangle 10"/>
          <p:cNvGrpSpPr/>
          <p:nvPr/>
        </p:nvGrpSpPr>
        <p:grpSpPr>
          <a:xfrm>
            <a:off x="9990480" y="2266055"/>
            <a:ext cx="1260001" cy="1260001"/>
            <a:chOff x="0" y="0"/>
            <a:chExt cx="1260000" cy="1260000"/>
          </a:xfrm>
          <a:solidFill>
            <a:srgbClr val="D74120"/>
          </a:solidFill>
        </p:grpSpPr>
        <p:sp>
          <p:nvSpPr>
            <p:cNvPr id="175" name="Square"/>
            <p:cNvSpPr/>
            <p:nvPr/>
          </p:nvSpPr>
          <p:spPr>
            <a:xfrm>
              <a:off x="-1" y="-1"/>
              <a:ext cx="1260002" cy="1260002"/>
            </a:xfrm>
            <a:prstGeom prst="rect">
              <a:avLst/>
            </a:prstGeom>
            <a:grp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6" name="Consumers have less money to spend"/>
            <p:cNvSpPr txBox="1"/>
            <p:nvPr/>
          </p:nvSpPr>
          <p:spPr>
            <a:xfrm>
              <a:off x="-1" y="180788"/>
              <a:ext cx="1260002" cy="898424"/>
            </a:xfrm>
            <a:prstGeom prst="rect">
              <a:avLst/>
            </a:prstGeom>
            <a:grpFill/>
            <a:ln w="12700" cap="flat">
              <a:solidFill>
                <a:srgbClr val="D74120"/>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400">
                  <a:solidFill>
                    <a:srgbClr val="FFFFFF"/>
                  </a:solidFill>
                  <a:latin typeface="Arial"/>
                  <a:ea typeface="Arial"/>
                  <a:cs typeface="Arial"/>
                  <a:sym typeface="Arial"/>
                </a:defRPr>
              </a:lvl1pPr>
            </a:lstStyle>
            <a:p>
              <a:r>
                <a:rPr dirty="0"/>
                <a:t>Consumers have less money to spend</a:t>
              </a:r>
            </a:p>
          </p:txBody>
        </p:sp>
      </p:grpSp>
      <p:grpSp>
        <p:nvGrpSpPr>
          <p:cNvPr id="180" name="Arrow: Right 11"/>
          <p:cNvGrpSpPr/>
          <p:nvPr/>
        </p:nvGrpSpPr>
        <p:grpSpPr>
          <a:xfrm>
            <a:off x="10295062" y="3685089"/>
            <a:ext cx="650838" cy="1342912"/>
            <a:chOff x="0" y="0"/>
            <a:chExt cx="650837" cy="1342910"/>
          </a:xfrm>
          <a:solidFill>
            <a:srgbClr val="D74120"/>
          </a:solidFill>
        </p:grpSpPr>
        <p:sp>
          <p:nvSpPr>
            <p:cNvPr id="178" name="Arrow"/>
            <p:cNvSpPr/>
            <p:nvPr/>
          </p:nvSpPr>
          <p:spPr>
            <a:xfrm rot="5400000">
              <a:off x="-346037" y="346036"/>
              <a:ext cx="1342911" cy="650838"/>
            </a:xfrm>
            <a:prstGeom prst="rightArrow">
              <a:avLst>
                <a:gd name="adj1" fmla="val 50000"/>
                <a:gd name="adj2" fmla="val 50000"/>
              </a:avLst>
            </a:prstGeom>
            <a:grp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9" name="this leads to"/>
            <p:cNvSpPr txBox="1"/>
            <p:nvPr/>
          </p:nvSpPr>
          <p:spPr>
            <a:xfrm rot="5400000">
              <a:off x="-264683" y="445689"/>
              <a:ext cx="1180203" cy="288824"/>
            </a:xfrm>
            <a:prstGeom prst="rect">
              <a:avLst/>
            </a:prstGeom>
            <a:grpFill/>
            <a:ln w="12700" cap="flat">
              <a:solidFill>
                <a:srgbClr val="D74120"/>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400">
                  <a:solidFill>
                    <a:srgbClr val="FFFFFF"/>
                  </a:solidFill>
                  <a:latin typeface="Arial"/>
                  <a:ea typeface="Arial"/>
                  <a:cs typeface="Arial"/>
                  <a:sym typeface="Arial"/>
                </a:defRPr>
              </a:lvl1pPr>
            </a:lstStyle>
            <a:p>
              <a:r>
                <a:t>this leads to</a:t>
              </a:r>
            </a:p>
          </p:txBody>
        </p:sp>
      </p:grpSp>
      <p:grpSp>
        <p:nvGrpSpPr>
          <p:cNvPr id="183" name="Rectangle 12"/>
          <p:cNvGrpSpPr/>
          <p:nvPr/>
        </p:nvGrpSpPr>
        <p:grpSpPr>
          <a:xfrm>
            <a:off x="9990480" y="5187034"/>
            <a:ext cx="1260001" cy="1260001"/>
            <a:chOff x="0" y="0"/>
            <a:chExt cx="1260000" cy="1260000"/>
          </a:xfrm>
          <a:solidFill>
            <a:srgbClr val="D74120"/>
          </a:solidFill>
        </p:grpSpPr>
        <p:sp>
          <p:nvSpPr>
            <p:cNvPr id="181" name="Square"/>
            <p:cNvSpPr/>
            <p:nvPr/>
          </p:nvSpPr>
          <p:spPr>
            <a:xfrm>
              <a:off x="-1" y="-1"/>
              <a:ext cx="1260002" cy="1260002"/>
            </a:xfrm>
            <a:prstGeom prst="rect">
              <a:avLst/>
            </a:prstGeom>
            <a:grp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82" name="Less consumer spending"/>
            <p:cNvSpPr txBox="1"/>
            <p:nvPr/>
          </p:nvSpPr>
          <p:spPr>
            <a:xfrm>
              <a:off x="-1" y="282388"/>
              <a:ext cx="1260002" cy="695224"/>
            </a:xfrm>
            <a:prstGeom prst="rect">
              <a:avLst/>
            </a:prstGeom>
            <a:grpFill/>
            <a:ln w="12700" cap="flat">
              <a:solidFill>
                <a:srgbClr val="D74120"/>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400">
                  <a:solidFill>
                    <a:srgbClr val="FFFFFF"/>
                  </a:solidFill>
                  <a:latin typeface="Arial"/>
                  <a:ea typeface="Arial"/>
                  <a:cs typeface="Arial"/>
                  <a:sym typeface="Arial"/>
                </a:defRPr>
              </a:lvl1pPr>
            </a:lstStyle>
            <a:p>
              <a:r>
                <a:t>Less consumer spending</a:t>
              </a:r>
            </a:p>
          </p:txBody>
        </p:sp>
      </p:grpSp>
      <p:grpSp>
        <p:nvGrpSpPr>
          <p:cNvPr id="186" name="Arrow: Left 4"/>
          <p:cNvGrpSpPr/>
          <p:nvPr/>
        </p:nvGrpSpPr>
        <p:grpSpPr>
          <a:xfrm>
            <a:off x="8208077" y="5491615"/>
            <a:ext cx="1471111" cy="650838"/>
            <a:chOff x="0" y="0"/>
            <a:chExt cx="1471110" cy="650837"/>
          </a:xfrm>
        </p:grpSpPr>
        <p:sp>
          <p:nvSpPr>
            <p:cNvPr id="184" name="Arrow"/>
            <p:cNvSpPr/>
            <p:nvPr/>
          </p:nvSpPr>
          <p:spPr>
            <a:xfrm>
              <a:off x="0" y="0"/>
              <a:ext cx="1471111" cy="650838"/>
            </a:xfrm>
            <a:prstGeom prst="leftArrow">
              <a:avLst>
                <a:gd name="adj1" fmla="val 45458"/>
                <a:gd name="adj2" fmla="val 50000"/>
              </a:avLst>
            </a:prstGeom>
            <a:solidFill>
              <a:srgbClr val="D74120">
                <a:alpha val="90000"/>
              </a:srgbClr>
            </a:solid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85" name="this leads to"/>
            <p:cNvSpPr txBox="1"/>
            <p:nvPr/>
          </p:nvSpPr>
          <p:spPr>
            <a:xfrm>
              <a:off x="147928" y="181006"/>
              <a:ext cx="1323183" cy="288825"/>
            </a:xfrm>
            <a:prstGeom prst="rect">
              <a:avLst/>
            </a:prstGeom>
            <a:solidFill>
              <a:srgbClr val="D74120"/>
            </a:solidFill>
            <a:ln w="12700" cap="flat">
              <a:solidFill>
                <a:srgbClr val="D74120"/>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400">
                  <a:solidFill>
                    <a:srgbClr val="FFFFFF"/>
                  </a:solidFill>
                  <a:latin typeface="Arial"/>
                  <a:ea typeface="Arial"/>
                  <a:cs typeface="Arial"/>
                  <a:sym typeface="Arial"/>
                </a:defRPr>
              </a:lvl1pPr>
            </a:lstStyle>
            <a:p>
              <a:r>
                <a:rPr dirty="0"/>
                <a:t>this leads to</a:t>
              </a:r>
            </a:p>
          </p:txBody>
        </p:sp>
      </p:grpSp>
      <p:grpSp>
        <p:nvGrpSpPr>
          <p:cNvPr id="189" name="Rectangle 14"/>
          <p:cNvGrpSpPr/>
          <p:nvPr/>
        </p:nvGrpSpPr>
        <p:grpSpPr>
          <a:xfrm>
            <a:off x="6764981" y="5187034"/>
            <a:ext cx="1260001" cy="1260001"/>
            <a:chOff x="0" y="0"/>
            <a:chExt cx="1260000" cy="1260000"/>
          </a:xfrm>
          <a:solidFill>
            <a:srgbClr val="D74120"/>
          </a:solidFill>
        </p:grpSpPr>
        <p:sp>
          <p:nvSpPr>
            <p:cNvPr id="187" name="Square"/>
            <p:cNvSpPr/>
            <p:nvPr/>
          </p:nvSpPr>
          <p:spPr>
            <a:xfrm>
              <a:off x="-1" y="-1"/>
              <a:ext cx="1260002" cy="1260002"/>
            </a:xfrm>
            <a:prstGeom prst="rect">
              <a:avLst/>
            </a:prstGeom>
            <a:grp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88" name="Less demand for goods and services"/>
            <p:cNvSpPr txBox="1"/>
            <p:nvPr/>
          </p:nvSpPr>
          <p:spPr>
            <a:xfrm>
              <a:off x="-1" y="282388"/>
              <a:ext cx="1260002" cy="695224"/>
            </a:xfrm>
            <a:prstGeom prst="rect">
              <a:avLst/>
            </a:prstGeom>
            <a:grpFill/>
            <a:ln w="12700" cap="flat">
              <a:solidFill>
                <a:srgbClr val="D74120"/>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400">
                  <a:solidFill>
                    <a:srgbClr val="FFFFFF"/>
                  </a:solidFill>
                  <a:latin typeface="Arial"/>
                  <a:ea typeface="Arial"/>
                  <a:cs typeface="Arial"/>
                  <a:sym typeface="Arial"/>
                </a:defRPr>
              </a:lvl1pPr>
            </a:lstStyle>
            <a:p>
              <a:r>
                <a:t>Less demand for goods and services</a:t>
              </a:r>
            </a:p>
          </p:txBody>
        </p:sp>
      </p:grpSp>
      <p:grpSp>
        <p:nvGrpSpPr>
          <p:cNvPr id="192" name="Arrow: Left 15"/>
          <p:cNvGrpSpPr/>
          <p:nvPr/>
        </p:nvGrpSpPr>
        <p:grpSpPr>
          <a:xfrm>
            <a:off x="5139142" y="5491615"/>
            <a:ext cx="1371607" cy="650838"/>
            <a:chOff x="0" y="0"/>
            <a:chExt cx="1371606" cy="650837"/>
          </a:xfrm>
          <a:solidFill>
            <a:srgbClr val="D74120"/>
          </a:solidFill>
        </p:grpSpPr>
        <p:sp>
          <p:nvSpPr>
            <p:cNvPr id="190" name="Arrow"/>
            <p:cNvSpPr/>
            <p:nvPr/>
          </p:nvSpPr>
          <p:spPr>
            <a:xfrm>
              <a:off x="0" y="0"/>
              <a:ext cx="1371607" cy="650838"/>
            </a:xfrm>
            <a:prstGeom prst="leftArrow">
              <a:avLst>
                <a:gd name="adj1" fmla="val 45458"/>
                <a:gd name="adj2" fmla="val 50000"/>
              </a:avLst>
            </a:prstGeom>
            <a:grp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91" name="this leads to"/>
            <p:cNvSpPr txBox="1"/>
            <p:nvPr/>
          </p:nvSpPr>
          <p:spPr>
            <a:xfrm>
              <a:off x="147928" y="181006"/>
              <a:ext cx="1223679" cy="288825"/>
            </a:xfrm>
            <a:prstGeom prst="rect">
              <a:avLst/>
            </a:prstGeom>
            <a:grpFill/>
            <a:ln w="12700" cap="flat">
              <a:solidFill>
                <a:srgbClr val="D74120"/>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400">
                  <a:solidFill>
                    <a:srgbClr val="FFFFFF"/>
                  </a:solidFill>
                  <a:latin typeface="Arial"/>
                  <a:ea typeface="Arial"/>
                  <a:cs typeface="Arial"/>
                  <a:sym typeface="Arial"/>
                </a:defRPr>
              </a:lvl1pPr>
            </a:lstStyle>
            <a:p>
              <a:r>
                <a:t>this leads to</a:t>
              </a:r>
            </a:p>
          </p:txBody>
        </p:sp>
      </p:grpSp>
      <p:grpSp>
        <p:nvGrpSpPr>
          <p:cNvPr id="195" name="Rectangle 16"/>
          <p:cNvGrpSpPr/>
          <p:nvPr/>
        </p:nvGrpSpPr>
        <p:grpSpPr>
          <a:xfrm>
            <a:off x="3620697" y="5187034"/>
            <a:ext cx="1260002" cy="1260001"/>
            <a:chOff x="0" y="0"/>
            <a:chExt cx="1260000" cy="1260000"/>
          </a:xfrm>
          <a:solidFill>
            <a:srgbClr val="D74120"/>
          </a:solidFill>
        </p:grpSpPr>
        <p:sp>
          <p:nvSpPr>
            <p:cNvPr id="193" name="Square"/>
            <p:cNvSpPr/>
            <p:nvPr/>
          </p:nvSpPr>
          <p:spPr>
            <a:xfrm>
              <a:off x="-1" y="-1"/>
              <a:ext cx="1260002" cy="1260002"/>
            </a:xfrm>
            <a:prstGeom prst="rect">
              <a:avLst/>
            </a:prstGeom>
            <a:grp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94" name="A reduction in workforce"/>
            <p:cNvSpPr txBox="1"/>
            <p:nvPr/>
          </p:nvSpPr>
          <p:spPr>
            <a:xfrm>
              <a:off x="-1" y="383988"/>
              <a:ext cx="1260002" cy="492024"/>
            </a:xfrm>
            <a:prstGeom prst="rect">
              <a:avLst/>
            </a:prstGeom>
            <a:grpFill/>
            <a:ln w="12700" cap="flat">
              <a:solidFill>
                <a:srgbClr val="D74120"/>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400">
                  <a:solidFill>
                    <a:srgbClr val="FFFFFF"/>
                  </a:solidFill>
                  <a:latin typeface="Arial"/>
                  <a:ea typeface="Arial"/>
                  <a:cs typeface="Arial"/>
                  <a:sym typeface="Arial"/>
                </a:defRPr>
              </a:lvl1pPr>
            </a:lstStyle>
            <a:p>
              <a:r>
                <a:t>A reduction in workforce</a:t>
              </a:r>
            </a:p>
          </p:txBody>
        </p:sp>
      </p:grpSp>
      <p:grpSp>
        <p:nvGrpSpPr>
          <p:cNvPr id="198" name="Arrow: Left 17"/>
          <p:cNvGrpSpPr/>
          <p:nvPr/>
        </p:nvGrpSpPr>
        <p:grpSpPr>
          <a:xfrm>
            <a:off x="1874305" y="5491614"/>
            <a:ext cx="1471111" cy="650838"/>
            <a:chOff x="0" y="0"/>
            <a:chExt cx="1471110" cy="650837"/>
          </a:xfrm>
          <a:solidFill>
            <a:srgbClr val="D74120"/>
          </a:solidFill>
        </p:grpSpPr>
        <p:sp>
          <p:nvSpPr>
            <p:cNvPr id="196" name="Arrow"/>
            <p:cNvSpPr/>
            <p:nvPr/>
          </p:nvSpPr>
          <p:spPr>
            <a:xfrm>
              <a:off x="0" y="0"/>
              <a:ext cx="1471111" cy="650838"/>
            </a:xfrm>
            <a:prstGeom prst="leftArrow">
              <a:avLst>
                <a:gd name="adj1" fmla="val 45458"/>
                <a:gd name="adj2" fmla="val 50000"/>
              </a:avLst>
            </a:prstGeom>
            <a:grp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97" name="this leads to"/>
            <p:cNvSpPr txBox="1"/>
            <p:nvPr/>
          </p:nvSpPr>
          <p:spPr>
            <a:xfrm>
              <a:off x="147928" y="181006"/>
              <a:ext cx="1323183" cy="288825"/>
            </a:xfrm>
            <a:prstGeom prst="rect">
              <a:avLst/>
            </a:prstGeom>
            <a:grpFill/>
            <a:ln w="12700" cap="flat">
              <a:solidFill>
                <a:srgbClr val="D74120"/>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400">
                  <a:solidFill>
                    <a:srgbClr val="FFFFFF"/>
                  </a:solidFill>
                  <a:latin typeface="Arial"/>
                  <a:ea typeface="Arial"/>
                  <a:cs typeface="Arial"/>
                  <a:sym typeface="Arial"/>
                </a:defRPr>
              </a:lvl1pPr>
            </a:lstStyle>
            <a:p>
              <a:r>
                <a:t>this leads to</a:t>
              </a:r>
            </a:p>
          </p:txBody>
        </p:sp>
      </p:grpSp>
      <p:grpSp>
        <p:nvGrpSpPr>
          <p:cNvPr id="201" name="Rectangle 18"/>
          <p:cNvGrpSpPr/>
          <p:nvPr/>
        </p:nvGrpSpPr>
        <p:grpSpPr>
          <a:xfrm>
            <a:off x="339023" y="5187034"/>
            <a:ext cx="1260002" cy="1260001"/>
            <a:chOff x="0" y="0"/>
            <a:chExt cx="1260000" cy="1260000"/>
          </a:xfrm>
          <a:solidFill>
            <a:srgbClr val="D74120"/>
          </a:solidFill>
        </p:grpSpPr>
        <p:sp>
          <p:nvSpPr>
            <p:cNvPr id="199" name="Square"/>
            <p:cNvSpPr/>
            <p:nvPr/>
          </p:nvSpPr>
          <p:spPr>
            <a:xfrm>
              <a:off x="-1" y="-1"/>
              <a:ext cx="1260002" cy="1260002"/>
            </a:xfrm>
            <a:prstGeom prst="rect">
              <a:avLst/>
            </a:prstGeom>
            <a:grp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0" name="An increase in unemployment"/>
            <p:cNvSpPr txBox="1"/>
            <p:nvPr/>
          </p:nvSpPr>
          <p:spPr>
            <a:xfrm>
              <a:off x="-1" y="408972"/>
              <a:ext cx="1260002" cy="442056"/>
            </a:xfrm>
            <a:prstGeom prst="rect">
              <a:avLst/>
            </a:prstGeom>
            <a:grpFill/>
            <a:ln w="12700" cap="flat">
              <a:solidFill>
                <a:srgbClr val="D74120"/>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200">
                  <a:solidFill>
                    <a:srgbClr val="FFFFFF"/>
                  </a:solidFill>
                  <a:latin typeface="Arial"/>
                  <a:ea typeface="Arial"/>
                  <a:cs typeface="Arial"/>
                  <a:sym typeface="Arial"/>
                </a:defRPr>
              </a:lvl1pPr>
            </a:lstStyle>
            <a:p>
              <a:r>
                <a:t>An increase in unemployment</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56"/>
                                        </p:tgtEl>
                                        <p:attrNameLst>
                                          <p:attrName>style.visibility</p:attrName>
                                        </p:attrNameLst>
                                      </p:cBhvr>
                                      <p:to>
                                        <p:strVal val="visible"/>
                                      </p:to>
                                    </p:set>
                                    <p:animEffect transition="in" filter="wipe(left)">
                                      <p:cBhvr>
                                        <p:cTn id="7"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 name="Rectangle 5"/>
          <p:cNvGrpSpPr/>
          <p:nvPr/>
        </p:nvGrpSpPr>
        <p:grpSpPr>
          <a:xfrm>
            <a:off x="0" y="-1"/>
            <a:ext cx="12192000" cy="1210237"/>
            <a:chOff x="0" y="0"/>
            <a:chExt cx="12192000" cy="1210235"/>
          </a:xfrm>
        </p:grpSpPr>
        <p:sp>
          <p:nvSpPr>
            <p:cNvPr id="203"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204" name="AO3 Analysis – Activity 1"/>
            <p:cNvSpPr txBox="1"/>
            <p:nvPr/>
          </p:nvSpPr>
          <p:spPr>
            <a:xfrm>
              <a:off x="0" y="362014"/>
              <a:ext cx="12192000" cy="486207"/>
            </a:xfrm>
            <a:prstGeom prst="rect">
              <a:avLst/>
            </a:prstGeom>
            <a:noFill/>
            <a:ln w="12700" cap="flat">
              <a:solidFill>
                <a:srgbClr val="D74120"/>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AO3 Analysis – Activity 1</a:t>
              </a:r>
            </a:p>
          </p:txBody>
        </p:sp>
      </p:grpSp>
      <p:sp>
        <p:nvSpPr>
          <p:cNvPr id="206" name="TextBox 1"/>
          <p:cNvSpPr txBox="1"/>
          <p:nvPr/>
        </p:nvSpPr>
        <p:spPr>
          <a:xfrm>
            <a:off x="333934" y="1444764"/>
            <a:ext cx="11524131" cy="122530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indent="-457200">
              <a:spcBef>
                <a:spcPts val="1200"/>
              </a:spcBef>
              <a:buClr>
                <a:srgbClr val="D74120"/>
              </a:buClr>
              <a:buSzPct val="100000"/>
              <a:buFont typeface="Arial"/>
              <a:buChar char="•"/>
              <a:defRPr sz="2200">
                <a:latin typeface="Arial"/>
                <a:ea typeface="Arial"/>
                <a:cs typeface="Arial"/>
                <a:sym typeface="Arial"/>
              </a:defRPr>
            </a:pPr>
            <a:r>
              <a:t>Using Worksheet A, number the cards to form the chain that links ‘Tariffs to limit the import of foreign cars’ to ‘protecting jobs in the domestic market’.</a:t>
            </a:r>
          </a:p>
          <a:p>
            <a:pPr marL="457200" indent="-457200">
              <a:spcBef>
                <a:spcPts val="1200"/>
              </a:spcBef>
              <a:buClr>
                <a:srgbClr val="D74120"/>
              </a:buClr>
              <a:buSzPct val="100000"/>
              <a:buFont typeface="Arial"/>
              <a:buChar char="•"/>
              <a:defRPr sz="2200">
                <a:latin typeface="Arial"/>
                <a:ea typeface="Arial"/>
                <a:cs typeface="Arial"/>
                <a:sym typeface="Arial"/>
              </a:defRPr>
            </a:pPr>
            <a:r>
              <a:t>You have 5 minutes.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0" name="Rectangle 5"/>
          <p:cNvGrpSpPr/>
          <p:nvPr/>
        </p:nvGrpSpPr>
        <p:grpSpPr>
          <a:xfrm>
            <a:off x="0" y="-1"/>
            <a:ext cx="12192000" cy="1210237"/>
            <a:chOff x="0" y="0"/>
            <a:chExt cx="12192000" cy="1210235"/>
          </a:xfrm>
          <a:solidFill>
            <a:srgbClr val="D74120"/>
          </a:solidFill>
        </p:grpSpPr>
        <p:sp>
          <p:nvSpPr>
            <p:cNvPr id="208" name="Rectangle"/>
            <p:cNvSpPr/>
            <p:nvPr/>
          </p:nvSpPr>
          <p:spPr>
            <a:xfrm>
              <a:off x="0" y="-1"/>
              <a:ext cx="12192000" cy="1210237"/>
            </a:xfrm>
            <a:prstGeom prst="rect">
              <a:avLst/>
            </a:prstGeom>
            <a:grp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209" name="AO3 Analysis – Activity 1 Answers"/>
            <p:cNvSpPr txBox="1"/>
            <p:nvPr/>
          </p:nvSpPr>
          <p:spPr>
            <a:xfrm>
              <a:off x="0" y="362014"/>
              <a:ext cx="12192000" cy="486207"/>
            </a:xfrm>
            <a:prstGeom prst="rect">
              <a:avLst/>
            </a:prstGeom>
            <a:grpFill/>
            <a:ln w="12700" cap="flat">
              <a:solidFill>
                <a:srgbClr val="D74120"/>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AO3 Analysis – Activity 1 Answers</a:t>
              </a:r>
            </a:p>
          </p:txBody>
        </p:sp>
      </p:grpSp>
      <p:grpSp>
        <p:nvGrpSpPr>
          <p:cNvPr id="213" name="Rectangle 6"/>
          <p:cNvGrpSpPr/>
          <p:nvPr/>
        </p:nvGrpSpPr>
        <p:grpSpPr>
          <a:xfrm>
            <a:off x="277455" y="1712168"/>
            <a:ext cx="2268002" cy="1440001"/>
            <a:chOff x="0" y="0"/>
            <a:chExt cx="2268000" cy="1439999"/>
          </a:xfrm>
          <a:solidFill>
            <a:srgbClr val="D74120"/>
          </a:solidFill>
        </p:grpSpPr>
        <p:sp>
          <p:nvSpPr>
            <p:cNvPr id="211" name="Rectangle"/>
            <p:cNvSpPr/>
            <p:nvPr/>
          </p:nvSpPr>
          <p:spPr>
            <a:xfrm>
              <a:off x="-1" y="0"/>
              <a:ext cx="2268002" cy="1440000"/>
            </a:xfrm>
            <a:prstGeom prst="rect">
              <a:avLst/>
            </a:prstGeom>
            <a:grp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12" name="Tariffs to limit the import of foreign cars"/>
            <p:cNvSpPr txBox="1"/>
            <p:nvPr/>
          </p:nvSpPr>
          <p:spPr>
            <a:xfrm>
              <a:off x="-1" y="411319"/>
              <a:ext cx="2268002" cy="617362"/>
            </a:xfrm>
            <a:prstGeom prst="rect">
              <a:avLst/>
            </a:prstGeom>
            <a:grpFill/>
            <a:ln w="12700" cap="flat">
              <a:solidFill>
                <a:srgbClr val="D74120"/>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FFFFFF"/>
                  </a:solidFill>
                  <a:latin typeface="Arial"/>
                  <a:ea typeface="Arial"/>
                  <a:cs typeface="Arial"/>
                  <a:sym typeface="Arial"/>
                </a:defRPr>
              </a:lvl1pPr>
            </a:lstStyle>
            <a:p>
              <a:r>
                <a:t>Tariffs to limit the import of foreign cars</a:t>
              </a:r>
            </a:p>
          </p:txBody>
        </p:sp>
      </p:grpSp>
      <p:grpSp>
        <p:nvGrpSpPr>
          <p:cNvPr id="216" name="Arrow: Right 7"/>
          <p:cNvGrpSpPr/>
          <p:nvPr/>
        </p:nvGrpSpPr>
        <p:grpSpPr>
          <a:xfrm>
            <a:off x="2943941" y="2108457"/>
            <a:ext cx="1355464" cy="650838"/>
            <a:chOff x="0" y="0"/>
            <a:chExt cx="1355463" cy="650837"/>
          </a:xfrm>
          <a:solidFill>
            <a:srgbClr val="D74120"/>
          </a:solidFill>
        </p:grpSpPr>
        <p:sp>
          <p:nvSpPr>
            <p:cNvPr id="214" name="Arrow"/>
            <p:cNvSpPr/>
            <p:nvPr/>
          </p:nvSpPr>
          <p:spPr>
            <a:xfrm>
              <a:off x="0" y="0"/>
              <a:ext cx="1355464" cy="650838"/>
            </a:xfrm>
            <a:prstGeom prst="rightArrow">
              <a:avLst>
                <a:gd name="adj1" fmla="val 50000"/>
                <a:gd name="adj2" fmla="val 50000"/>
              </a:avLst>
            </a:prstGeom>
            <a:grp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15" name="this leads to"/>
            <p:cNvSpPr txBox="1"/>
            <p:nvPr/>
          </p:nvSpPr>
          <p:spPr>
            <a:xfrm>
              <a:off x="-1" y="181006"/>
              <a:ext cx="1192756" cy="288825"/>
            </a:xfrm>
            <a:prstGeom prst="rect">
              <a:avLst/>
            </a:prstGeom>
            <a:grpFill/>
            <a:ln w="12700" cap="flat">
              <a:solidFill>
                <a:srgbClr val="D74120"/>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400">
                  <a:solidFill>
                    <a:srgbClr val="FFFFFF"/>
                  </a:solidFill>
                  <a:latin typeface="Arial"/>
                  <a:ea typeface="Arial"/>
                  <a:cs typeface="Arial"/>
                  <a:sym typeface="Arial"/>
                </a:defRPr>
              </a:lvl1pPr>
            </a:lstStyle>
            <a:p>
              <a:r>
                <a:t>this leads to</a:t>
              </a:r>
            </a:p>
          </p:txBody>
        </p:sp>
      </p:grpSp>
      <p:grpSp>
        <p:nvGrpSpPr>
          <p:cNvPr id="219" name="Rectangle 20"/>
          <p:cNvGrpSpPr/>
          <p:nvPr/>
        </p:nvGrpSpPr>
        <p:grpSpPr>
          <a:xfrm>
            <a:off x="4756672" y="1712168"/>
            <a:ext cx="2268001" cy="1440001"/>
            <a:chOff x="0" y="0"/>
            <a:chExt cx="2268000" cy="1439999"/>
          </a:xfrm>
          <a:solidFill>
            <a:srgbClr val="D74120"/>
          </a:solidFill>
        </p:grpSpPr>
        <p:sp>
          <p:nvSpPr>
            <p:cNvPr id="217" name="Rectangle"/>
            <p:cNvSpPr/>
            <p:nvPr/>
          </p:nvSpPr>
          <p:spPr>
            <a:xfrm>
              <a:off x="-1" y="0"/>
              <a:ext cx="2268002" cy="1440000"/>
            </a:xfrm>
            <a:prstGeom prst="rect">
              <a:avLst/>
            </a:prstGeom>
            <a:grp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18" name="An increase in the price of foreign cars"/>
            <p:cNvSpPr txBox="1"/>
            <p:nvPr/>
          </p:nvSpPr>
          <p:spPr>
            <a:xfrm>
              <a:off x="-1" y="411319"/>
              <a:ext cx="2268002" cy="617362"/>
            </a:xfrm>
            <a:prstGeom prst="rect">
              <a:avLst/>
            </a:prstGeom>
            <a:grpFill/>
            <a:ln w="12700" cap="flat">
              <a:solidFill>
                <a:srgbClr val="D74120"/>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FFFFFF"/>
                  </a:solidFill>
                  <a:latin typeface="Arial"/>
                  <a:ea typeface="Arial"/>
                  <a:cs typeface="Arial"/>
                  <a:sym typeface="Arial"/>
                </a:defRPr>
              </a:lvl1pPr>
            </a:lstStyle>
            <a:p>
              <a:r>
                <a:t>An increase in the price of foreign cars</a:t>
              </a:r>
            </a:p>
          </p:txBody>
        </p:sp>
      </p:grpSp>
      <p:grpSp>
        <p:nvGrpSpPr>
          <p:cNvPr id="222" name="Arrow: Right 21"/>
          <p:cNvGrpSpPr/>
          <p:nvPr/>
        </p:nvGrpSpPr>
        <p:grpSpPr>
          <a:xfrm>
            <a:off x="7563487" y="2106750"/>
            <a:ext cx="1355464" cy="650838"/>
            <a:chOff x="0" y="0"/>
            <a:chExt cx="1355463" cy="650837"/>
          </a:xfrm>
          <a:solidFill>
            <a:srgbClr val="D74120"/>
          </a:solidFill>
        </p:grpSpPr>
        <p:sp>
          <p:nvSpPr>
            <p:cNvPr id="220" name="Arrow"/>
            <p:cNvSpPr/>
            <p:nvPr/>
          </p:nvSpPr>
          <p:spPr>
            <a:xfrm>
              <a:off x="0" y="0"/>
              <a:ext cx="1355464" cy="650838"/>
            </a:xfrm>
            <a:prstGeom prst="rightArrow">
              <a:avLst>
                <a:gd name="adj1" fmla="val 50000"/>
                <a:gd name="adj2" fmla="val 50000"/>
              </a:avLst>
            </a:prstGeom>
            <a:grp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21" name="this leads to"/>
            <p:cNvSpPr txBox="1"/>
            <p:nvPr/>
          </p:nvSpPr>
          <p:spPr>
            <a:xfrm>
              <a:off x="-1" y="181006"/>
              <a:ext cx="1192756" cy="288825"/>
            </a:xfrm>
            <a:prstGeom prst="rect">
              <a:avLst/>
            </a:prstGeom>
            <a:grpFill/>
            <a:ln w="12700" cap="flat">
              <a:solidFill>
                <a:srgbClr val="D74120"/>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400">
                  <a:solidFill>
                    <a:srgbClr val="FFFFFF"/>
                  </a:solidFill>
                  <a:latin typeface="Arial"/>
                  <a:ea typeface="Arial"/>
                  <a:cs typeface="Arial"/>
                  <a:sym typeface="Arial"/>
                </a:defRPr>
              </a:lvl1pPr>
            </a:lstStyle>
            <a:p>
              <a:r>
                <a:t>this leads to</a:t>
              </a:r>
            </a:p>
          </p:txBody>
        </p:sp>
      </p:grpSp>
      <p:grpSp>
        <p:nvGrpSpPr>
          <p:cNvPr id="225" name="Rectangle 22"/>
          <p:cNvGrpSpPr/>
          <p:nvPr/>
        </p:nvGrpSpPr>
        <p:grpSpPr>
          <a:xfrm>
            <a:off x="9457763" y="1712168"/>
            <a:ext cx="2268001" cy="1440001"/>
            <a:chOff x="0" y="0"/>
            <a:chExt cx="2268000" cy="1439999"/>
          </a:xfrm>
          <a:solidFill>
            <a:srgbClr val="D74120"/>
          </a:solidFill>
        </p:grpSpPr>
        <p:sp>
          <p:nvSpPr>
            <p:cNvPr id="223" name="Rectangle"/>
            <p:cNvSpPr/>
            <p:nvPr/>
          </p:nvSpPr>
          <p:spPr>
            <a:xfrm>
              <a:off x="-1" y="0"/>
              <a:ext cx="2268002" cy="1440000"/>
            </a:xfrm>
            <a:prstGeom prst="rect">
              <a:avLst/>
            </a:prstGeom>
            <a:grp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24" name="The protection of the domestic market"/>
            <p:cNvSpPr txBox="1"/>
            <p:nvPr/>
          </p:nvSpPr>
          <p:spPr>
            <a:xfrm>
              <a:off x="-1" y="411319"/>
              <a:ext cx="2268002" cy="617362"/>
            </a:xfrm>
            <a:prstGeom prst="rect">
              <a:avLst/>
            </a:prstGeom>
            <a:grpFill/>
            <a:ln w="12700" cap="flat">
              <a:solidFill>
                <a:srgbClr val="D74120"/>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FFFFFF"/>
                  </a:solidFill>
                  <a:latin typeface="Arial"/>
                  <a:ea typeface="Arial"/>
                  <a:cs typeface="Arial"/>
                  <a:sym typeface="Arial"/>
                </a:defRPr>
              </a:lvl1pPr>
            </a:lstStyle>
            <a:p>
              <a:r>
                <a:t>The protection of the domestic market</a:t>
              </a:r>
            </a:p>
          </p:txBody>
        </p:sp>
      </p:grpSp>
      <p:grpSp>
        <p:nvGrpSpPr>
          <p:cNvPr id="228" name="Arrow: Right 24"/>
          <p:cNvGrpSpPr/>
          <p:nvPr/>
        </p:nvGrpSpPr>
        <p:grpSpPr>
          <a:xfrm>
            <a:off x="10266344" y="3306588"/>
            <a:ext cx="650838" cy="1342912"/>
            <a:chOff x="0" y="0"/>
            <a:chExt cx="650837" cy="1342910"/>
          </a:xfrm>
        </p:grpSpPr>
        <p:sp>
          <p:nvSpPr>
            <p:cNvPr id="226" name="Arrow"/>
            <p:cNvSpPr/>
            <p:nvPr/>
          </p:nvSpPr>
          <p:spPr>
            <a:xfrm rot="5400000">
              <a:off x="-346037" y="346036"/>
              <a:ext cx="1342911" cy="650838"/>
            </a:xfrm>
            <a:prstGeom prst="rightArrow">
              <a:avLst>
                <a:gd name="adj1" fmla="val 50000"/>
                <a:gd name="adj2" fmla="val 50000"/>
              </a:avLst>
            </a:prstGeom>
            <a:solidFill>
              <a:srgbClr val="D74120">
                <a:alpha val="90000"/>
              </a:srgbClr>
            </a:solid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27" name="this leads to"/>
            <p:cNvSpPr txBox="1"/>
            <p:nvPr/>
          </p:nvSpPr>
          <p:spPr>
            <a:xfrm rot="5400000">
              <a:off x="-264683" y="445689"/>
              <a:ext cx="1180203" cy="288824"/>
            </a:xfrm>
            <a:prstGeom prst="rect">
              <a:avLst/>
            </a:prstGeom>
            <a:solidFill>
              <a:srgbClr val="D74120"/>
            </a:solidFill>
            <a:ln w="12700" cap="flat">
              <a:solidFill>
                <a:srgbClr val="D74120"/>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400">
                  <a:solidFill>
                    <a:srgbClr val="FFFFFF"/>
                  </a:solidFill>
                  <a:latin typeface="Arial"/>
                  <a:ea typeface="Arial"/>
                  <a:cs typeface="Arial"/>
                  <a:sym typeface="Arial"/>
                </a:defRPr>
              </a:lvl1pPr>
            </a:lstStyle>
            <a:p>
              <a:r>
                <a:rPr dirty="0"/>
                <a:t>this leads to</a:t>
              </a:r>
            </a:p>
          </p:txBody>
        </p:sp>
      </p:grpSp>
      <p:grpSp>
        <p:nvGrpSpPr>
          <p:cNvPr id="231" name="Rectangle 25"/>
          <p:cNvGrpSpPr/>
          <p:nvPr/>
        </p:nvGrpSpPr>
        <p:grpSpPr>
          <a:xfrm>
            <a:off x="9457763" y="4803919"/>
            <a:ext cx="2268001" cy="1440001"/>
            <a:chOff x="0" y="0"/>
            <a:chExt cx="2268000" cy="1439999"/>
          </a:xfrm>
          <a:solidFill>
            <a:srgbClr val="D74120"/>
          </a:solidFill>
        </p:grpSpPr>
        <p:sp>
          <p:nvSpPr>
            <p:cNvPr id="229" name="Rectangle"/>
            <p:cNvSpPr/>
            <p:nvPr/>
          </p:nvSpPr>
          <p:spPr>
            <a:xfrm>
              <a:off x="-1" y="0"/>
              <a:ext cx="2268002" cy="1440000"/>
            </a:xfrm>
            <a:prstGeom prst="rect">
              <a:avLst/>
            </a:prstGeom>
            <a:grp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30" name="A reduction in sales of foreign cars"/>
            <p:cNvSpPr txBox="1"/>
            <p:nvPr/>
          </p:nvSpPr>
          <p:spPr>
            <a:xfrm>
              <a:off x="-1" y="411319"/>
              <a:ext cx="2268002" cy="617362"/>
            </a:xfrm>
            <a:prstGeom prst="rect">
              <a:avLst/>
            </a:prstGeom>
            <a:grpFill/>
            <a:ln w="12700" cap="flat">
              <a:solidFill>
                <a:srgbClr val="D74120"/>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FFFFFF"/>
                  </a:solidFill>
                  <a:latin typeface="Arial"/>
                  <a:ea typeface="Arial"/>
                  <a:cs typeface="Arial"/>
                  <a:sym typeface="Arial"/>
                </a:defRPr>
              </a:lvl1pPr>
            </a:lstStyle>
            <a:p>
              <a:r>
                <a:t>A reduction in sales of foreign cars</a:t>
              </a:r>
            </a:p>
          </p:txBody>
        </p:sp>
      </p:grpSp>
      <p:grpSp>
        <p:nvGrpSpPr>
          <p:cNvPr id="234" name="Arrow: Left 26"/>
          <p:cNvGrpSpPr/>
          <p:nvPr/>
        </p:nvGrpSpPr>
        <p:grpSpPr>
          <a:xfrm>
            <a:off x="7563486" y="5156815"/>
            <a:ext cx="1471111" cy="728925"/>
            <a:chOff x="0" y="0"/>
            <a:chExt cx="1471110" cy="728924"/>
          </a:xfrm>
          <a:solidFill>
            <a:srgbClr val="D74120"/>
          </a:solidFill>
        </p:grpSpPr>
        <p:sp>
          <p:nvSpPr>
            <p:cNvPr id="232" name="Arrow"/>
            <p:cNvSpPr/>
            <p:nvPr/>
          </p:nvSpPr>
          <p:spPr>
            <a:xfrm>
              <a:off x="0" y="0"/>
              <a:ext cx="1471111" cy="728925"/>
            </a:xfrm>
            <a:prstGeom prst="leftArrow">
              <a:avLst>
                <a:gd name="adj1" fmla="val 45458"/>
                <a:gd name="adj2" fmla="val 50000"/>
              </a:avLst>
            </a:prstGeom>
            <a:grp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33" name="this leads to"/>
            <p:cNvSpPr txBox="1"/>
            <p:nvPr/>
          </p:nvSpPr>
          <p:spPr>
            <a:xfrm>
              <a:off x="165676" y="220050"/>
              <a:ext cx="1305435" cy="288824"/>
            </a:xfrm>
            <a:prstGeom prst="rect">
              <a:avLst/>
            </a:prstGeom>
            <a:grpFill/>
            <a:ln w="12700" cap="flat">
              <a:solidFill>
                <a:srgbClr val="D74120"/>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400">
                  <a:solidFill>
                    <a:srgbClr val="FFFFFF"/>
                  </a:solidFill>
                  <a:latin typeface="Arial"/>
                  <a:ea typeface="Arial"/>
                  <a:cs typeface="Arial"/>
                  <a:sym typeface="Arial"/>
                </a:defRPr>
              </a:lvl1pPr>
            </a:lstStyle>
            <a:p>
              <a:r>
                <a:t>this leads to</a:t>
              </a:r>
            </a:p>
          </p:txBody>
        </p:sp>
      </p:grpSp>
      <p:grpSp>
        <p:nvGrpSpPr>
          <p:cNvPr id="237" name="Rectangle 27"/>
          <p:cNvGrpSpPr/>
          <p:nvPr/>
        </p:nvGrpSpPr>
        <p:grpSpPr>
          <a:xfrm>
            <a:off x="4756672" y="4853137"/>
            <a:ext cx="2268001" cy="1440001"/>
            <a:chOff x="0" y="0"/>
            <a:chExt cx="2268000" cy="1439999"/>
          </a:xfrm>
          <a:solidFill>
            <a:srgbClr val="D74120"/>
          </a:solidFill>
        </p:grpSpPr>
        <p:sp>
          <p:nvSpPr>
            <p:cNvPr id="235" name="Rectangle"/>
            <p:cNvSpPr/>
            <p:nvPr/>
          </p:nvSpPr>
          <p:spPr>
            <a:xfrm>
              <a:off x="-1" y="0"/>
              <a:ext cx="2268002" cy="1440000"/>
            </a:xfrm>
            <a:prstGeom prst="rect">
              <a:avLst/>
            </a:prstGeom>
            <a:grp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36" name="Reducing globalisation opportunities"/>
            <p:cNvSpPr txBox="1"/>
            <p:nvPr/>
          </p:nvSpPr>
          <p:spPr>
            <a:xfrm>
              <a:off x="-1" y="277969"/>
              <a:ext cx="2268002" cy="884062"/>
            </a:xfrm>
            <a:prstGeom prst="rect">
              <a:avLst/>
            </a:prstGeom>
            <a:grpFill/>
            <a:ln w="12700" cap="flat">
              <a:solidFill>
                <a:srgbClr val="D74120"/>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FFFFFF"/>
                  </a:solidFill>
                  <a:latin typeface="Arial"/>
                  <a:ea typeface="Arial"/>
                  <a:cs typeface="Arial"/>
                  <a:sym typeface="Arial"/>
                </a:defRPr>
              </a:lvl1pPr>
            </a:lstStyle>
            <a:p>
              <a:r>
                <a:rPr dirty="0"/>
                <a:t>Reducing </a:t>
              </a:r>
              <a:r>
                <a:rPr dirty="0" err="1"/>
                <a:t>globalisation</a:t>
              </a:r>
              <a:r>
                <a:rPr dirty="0"/>
                <a:t> opportunities</a:t>
              </a:r>
            </a:p>
          </p:txBody>
        </p:sp>
      </p:grpSp>
      <p:grpSp>
        <p:nvGrpSpPr>
          <p:cNvPr id="240" name="Arrow: Left 29"/>
          <p:cNvGrpSpPr/>
          <p:nvPr/>
        </p:nvGrpSpPr>
        <p:grpSpPr>
          <a:xfrm>
            <a:off x="2886117" y="5156815"/>
            <a:ext cx="1471111" cy="728925"/>
            <a:chOff x="0" y="0"/>
            <a:chExt cx="1471110" cy="728924"/>
          </a:xfrm>
          <a:solidFill>
            <a:srgbClr val="D74120"/>
          </a:solidFill>
        </p:grpSpPr>
        <p:sp>
          <p:nvSpPr>
            <p:cNvPr id="238" name="Arrow"/>
            <p:cNvSpPr/>
            <p:nvPr/>
          </p:nvSpPr>
          <p:spPr>
            <a:xfrm>
              <a:off x="0" y="0"/>
              <a:ext cx="1471111" cy="728925"/>
            </a:xfrm>
            <a:prstGeom prst="leftArrow">
              <a:avLst>
                <a:gd name="adj1" fmla="val 45458"/>
                <a:gd name="adj2" fmla="val 50000"/>
              </a:avLst>
            </a:prstGeom>
            <a:grp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39" name="this leads to"/>
            <p:cNvSpPr txBox="1"/>
            <p:nvPr/>
          </p:nvSpPr>
          <p:spPr>
            <a:xfrm>
              <a:off x="165676" y="220050"/>
              <a:ext cx="1305435" cy="288824"/>
            </a:xfrm>
            <a:prstGeom prst="rect">
              <a:avLst/>
            </a:prstGeom>
            <a:grpFill/>
            <a:ln w="12700" cap="flat">
              <a:solidFill>
                <a:srgbClr val="D74120"/>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1400">
                  <a:solidFill>
                    <a:srgbClr val="FFFFFF"/>
                  </a:solidFill>
                  <a:latin typeface="Arial"/>
                  <a:ea typeface="Arial"/>
                  <a:cs typeface="Arial"/>
                  <a:sym typeface="Arial"/>
                </a:defRPr>
              </a:lvl1pPr>
            </a:lstStyle>
            <a:p>
              <a:r>
                <a:t>this leads to</a:t>
              </a:r>
            </a:p>
          </p:txBody>
        </p:sp>
      </p:grpSp>
      <p:grpSp>
        <p:nvGrpSpPr>
          <p:cNvPr id="243" name="Rectangle 30"/>
          <p:cNvGrpSpPr/>
          <p:nvPr/>
        </p:nvGrpSpPr>
        <p:grpSpPr>
          <a:xfrm>
            <a:off x="277455" y="4803919"/>
            <a:ext cx="2268002" cy="1440001"/>
            <a:chOff x="0" y="0"/>
            <a:chExt cx="2268000" cy="1439999"/>
          </a:xfrm>
          <a:solidFill>
            <a:srgbClr val="D74120"/>
          </a:solidFill>
        </p:grpSpPr>
        <p:sp>
          <p:nvSpPr>
            <p:cNvPr id="241" name="Rectangle"/>
            <p:cNvSpPr/>
            <p:nvPr/>
          </p:nvSpPr>
          <p:spPr>
            <a:xfrm>
              <a:off x="-1" y="0"/>
              <a:ext cx="2268002" cy="1440000"/>
            </a:xfrm>
            <a:prstGeom prst="rect">
              <a:avLst/>
            </a:prstGeom>
            <a:grpFill/>
            <a:ln w="12700" cap="flat">
              <a:solidFill>
                <a:srgbClr val="D7412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42" name="Protecting jobs in the domestic market"/>
            <p:cNvSpPr txBox="1"/>
            <p:nvPr/>
          </p:nvSpPr>
          <p:spPr>
            <a:xfrm>
              <a:off x="-1" y="411319"/>
              <a:ext cx="2268002" cy="617362"/>
            </a:xfrm>
            <a:prstGeom prst="rect">
              <a:avLst/>
            </a:prstGeom>
            <a:grpFill/>
            <a:ln w="12700" cap="flat">
              <a:solidFill>
                <a:srgbClr val="D74120"/>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FFFFFF"/>
                  </a:solidFill>
                  <a:latin typeface="Arial"/>
                  <a:ea typeface="Arial"/>
                  <a:cs typeface="Arial"/>
                  <a:sym typeface="Arial"/>
                </a:defRPr>
              </a:lvl1pPr>
            </a:lstStyle>
            <a:p>
              <a:r>
                <a:t>Protecting jobs in the domestic market</a:t>
              </a:r>
            </a:p>
          </p:txBody>
        </p:sp>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7" name="Rectangle 5"/>
          <p:cNvGrpSpPr/>
          <p:nvPr/>
        </p:nvGrpSpPr>
        <p:grpSpPr>
          <a:xfrm>
            <a:off x="0" y="-1"/>
            <a:ext cx="12192000" cy="1210237"/>
            <a:chOff x="0" y="0"/>
            <a:chExt cx="12192000" cy="1210235"/>
          </a:xfrm>
        </p:grpSpPr>
        <p:sp>
          <p:nvSpPr>
            <p:cNvPr id="245"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246" name="AO3 Analysis - Activity 2"/>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AO3 Analysis - Activity 2</a:t>
              </a:r>
            </a:p>
          </p:txBody>
        </p:sp>
      </p:grpSp>
      <p:sp>
        <p:nvSpPr>
          <p:cNvPr id="248" name="TextBox 1"/>
          <p:cNvSpPr txBox="1"/>
          <p:nvPr/>
        </p:nvSpPr>
        <p:spPr>
          <a:xfrm>
            <a:off x="6541476" y="1541218"/>
            <a:ext cx="5098436" cy="38804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000">
                <a:latin typeface="Arial"/>
                <a:ea typeface="Arial"/>
                <a:cs typeface="Arial"/>
                <a:sym typeface="Arial"/>
              </a:defRPr>
            </a:pPr>
            <a:r>
              <a:t>Can increase the percentage of the wage/salary that the worker keeps because …</a:t>
            </a:r>
          </a:p>
          <a:p>
            <a:pPr>
              <a:defRPr sz="2000">
                <a:latin typeface="Arial"/>
                <a:ea typeface="Arial"/>
                <a:cs typeface="Arial"/>
                <a:sym typeface="Arial"/>
              </a:defRPr>
            </a:pPr>
            <a:endParaRPr/>
          </a:p>
          <a:p>
            <a:pPr>
              <a:defRPr sz="2000">
                <a:latin typeface="Arial"/>
                <a:ea typeface="Arial"/>
                <a:cs typeface="Arial"/>
                <a:sym typeface="Arial"/>
              </a:defRPr>
            </a:pPr>
            <a:r>
              <a:t>Employees could be motivated to work harder because …</a:t>
            </a:r>
          </a:p>
          <a:p>
            <a:pPr>
              <a:defRPr sz="2000">
                <a:latin typeface="Arial"/>
                <a:ea typeface="Arial"/>
                <a:cs typeface="Arial"/>
                <a:sym typeface="Arial"/>
              </a:defRPr>
            </a:pPr>
            <a:endParaRPr/>
          </a:p>
          <a:p>
            <a:pPr>
              <a:defRPr sz="2000">
                <a:latin typeface="Arial"/>
                <a:ea typeface="Arial"/>
                <a:cs typeface="Arial"/>
                <a:sym typeface="Arial"/>
              </a:defRPr>
            </a:pPr>
            <a:r>
              <a:t>This means labour productivity increases.</a:t>
            </a:r>
          </a:p>
          <a:p>
            <a:pPr>
              <a:defRPr sz="2000">
                <a:latin typeface="Arial"/>
                <a:ea typeface="Arial"/>
                <a:cs typeface="Arial"/>
                <a:sym typeface="Arial"/>
              </a:defRPr>
            </a:pPr>
            <a:endParaRPr/>
          </a:p>
          <a:p>
            <a:pPr>
              <a:defRPr sz="2000">
                <a:latin typeface="Arial"/>
                <a:ea typeface="Arial"/>
                <a:cs typeface="Arial"/>
                <a:sym typeface="Arial"/>
              </a:defRPr>
            </a:pPr>
            <a:endParaRPr/>
          </a:p>
          <a:p>
            <a:pPr algn="ctr">
              <a:defRPr sz="2000" b="1">
                <a:solidFill>
                  <a:srgbClr val="EA5B0C"/>
                </a:solidFill>
                <a:latin typeface="Arial"/>
                <a:ea typeface="Arial"/>
                <a:cs typeface="Arial"/>
                <a:sym typeface="Arial"/>
              </a:defRPr>
            </a:pPr>
            <a:endParaRPr/>
          </a:p>
          <a:p>
            <a:pPr algn="ctr">
              <a:defRPr sz="2000" b="1">
                <a:solidFill>
                  <a:srgbClr val="D74120"/>
                </a:solidFill>
                <a:latin typeface="Arial"/>
                <a:ea typeface="Arial"/>
                <a:cs typeface="Arial"/>
                <a:sym typeface="Arial"/>
              </a:defRPr>
            </a:pPr>
            <a:r>
              <a:t>Write your answers on Worksheet B</a:t>
            </a:r>
          </a:p>
          <a:p>
            <a:pPr>
              <a:defRPr sz="2000">
                <a:latin typeface="Arial"/>
                <a:ea typeface="Arial"/>
                <a:cs typeface="Arial"/>
                <a:sym typeface="Arial"/>
              </a:defRPr>
            </a:pPr>
            <a:endParaRPr/>
          </a:p>
        </p:txBody>
      </p:sp>
      <p:grpSp>
        <p:nvGrpSpPr>
          <p:cNvPr id="251" name="Rounded Rectangle 6"/>
          <p:cNvGrpSpPr/>
          <p:nvPr/>
        </p:nvGrpSpPr>
        <p:grpSpPr>
          <a:xfrm>
            <a:off x="347240" y="1349297"/>
            <a:ext cx="5748761" cy="5307981"/>
            <a:chOff x="0" y="0"/>
            <a:chExt cx="5748759" cy="5307979"/>
          </a:xfrm>
        </p:grpSpPr>
        <p:sp>
          <p:nvSpPr>
            <p:cNvPr id="249" name="Rounded Rectangle"/>
            <p:cNvSpPr/>
            <p:nvPr/>
          </p:nvSpPr>
          <p:spPr>
            <a:xfrm>
              <a:off x="0" y="0"/>
              <a:ext cx="5748760" cy="5307980"/>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t">
              <a:noAutofit/>
            </a:bodyPr>
            <a:lstStyle/>
            <a:p>
              <a:pPr algn="ctr">
                <a:defRPr sz="2200">
                  <a:solidFill>
                    <a:srgbClr val="FFFFFF"/>
                  </a:solidFill>
                  <a:latin typeface="Arial"/>
                  <a:ea typeface="Arial"/>
                  <a:cs typeface="Arial"/>
                  <a:sym typeface="Arial"/>
                </a:defRPr>
              </a:pPr>
              <a:endParaRPr/>
            </a:p>
          </p:txBody>
        </p:sp>
        <p:sp>
          <p:nvSpPr>
            <p:cNvPr id="250" name="Some countries have decreased tax on people’s income. This means that they will keep a greater percentage of their wage/salary.…"/>
            <p:cNvSpPr txBox="1"/>
            <p:nvPr/>
          </p:nvSpPr>
          <p:spPr>
            <a:xfrm>
              <a:off x="83376" y="83376"/>
              <a:ext cx="5582007" cy="40447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200">
                  <a:solidFill>
                    <a:srgbClr val="FFFFFF"/>
                  </a:solidFill>
                  <a:latin typeface="Arial"/>
                  <a:ea typeface="Arial"/>
                  <a:cs typeface="Arial"/>
                  <a:sym typeface="Arial"/>
                </a:defRPr>
              </a:pPr>
              <a:r>
                <a:t>Some countries have decreased tax on people’s income. This means that they will keep a greater percentage of their wage/salary.</a:t>
              </a:r>
            </a:p>
            <a:p>
              <a:pPr algn="ctr">
                <a:defRPr sz="2200">
                  <a:solidFill>
                    <a:srgbClr val="FFFFFF"/>
                  </a:solidFill>
                  <a:latin typeface="Arial"/>
                  <a:ea typeface="Arial"/>
                  <a:cs typeface="Arial"/>
                  <a:sym typeface="Arial"/>
                </a:defRPr>
              </a:pPr>
              <a:endParaRPr/>
            </a:p>
            <a:p>
              <a:pPr algn="ctr">
                <a:defRPr sz="2200">
                  <a:solidFill>
                    <a:srgbClr val="FFFFFF"/>
                  </a:solidFill>
                  <a:latin typeface="Arial"/>
                  <a:ea typeface="Arial"/>
                  <a:cs typeface="Arial"/>
                  <a:sym typeface="Arial"/>
                </a:defRPr>
              </a:pPr>
              <a:endParaRPr/>
            </a:p>
            <a:p>
              <a:pPr algn="ctr">
                <a:defRPr sz="2200">
                  <a:solidFill>
                    <a:srgbClr val="FFFFFF"/>
                  </a:solidFill>
                  <a:latin typeface="Arial"/>
                  <a:ea typeface="Arial"/>
                  <a:cs typeface="Arial"/>
                  <a:sym typeface="Arial"/>
                </a:defRPr>
              </a:pPr>
              <a:endParaRPr/>
            </a:p>
            <a:p>
              <a:pPr algn="ctr">
                <a:defRPr sz="2200" b="1">
                  <a:solidFill>
                    <a:srgbClr val="FFFFFF"/>
                  </a:solidFill>
                  <a:latin typeface="Arial"/>
                  <a:ea typeface="Arial"/>
                  <a:cs typeface="Arial"/>
                  <a:sym typeface="Arial"/>
                </a:defRPr>
              </a:pPr>
              <a:r>
                <a:t>Explain the effects on a worker of a reduction in tax on people’s income.</a:t>
              </a:r>
            </a:p>
            <a:p>
              <a:pPr algn="ctr">
                <a:defRPr sz="2200">
                  <a:solidFill>
                    <a:srgbClr val="FFFFFF"/>
                  </a:solidFill>
                  <a:latin typeface="Arial"/>
                  <a:ea typeface="Arial"/>
                  <a:cs typeface="Arial"/>
                  <a:sym typeface="Arial"/>
                </a:defRPr>
              </a:pPr>
              <a:r>
                <a:t>Use the points on the right hand side to help you put your answer together.</a:t>
              </a:r>
              <a:br/>
              <a:endParaRPr/>
            </a:p>
          </p:txBody>
        </p:sp>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7" name="Rectangle 5"/>
          <p:cNvGrpSpPr/>
          <p:nvPr/>
        </p:nvGrpSpPr>
        <p:grpSpPr>
          <a:xfrm>
            <a:off x="0" y="-2"/>
            <a:ext cx="12192000" cy="1210239"/>
            <a:chOff x="0" y="-1"/>
            <a:chExt cx="12192000" cy="1210237"/>
          </a:xfrm>
        </p:grpSpPr>
        <p:sp>
          <p:nvSpPr>
            <p:cNvPr id="255"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256" name="AO3 Analysis - Activity 2 MODEL ANSWER"/>
            <p:cNvSpPr txBox="1"/>
            <p:nvPr/>
          </p:nvSpPr>
          <p:spPr>
            <a:xfrm>
              <a:off x="0" y="343509"/>
              <a:ext cx="12192000" cy="5232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rPr dirty="0"/>
                <a:t>AO3 Analysis - Activity 2 M</a:t>
              </a:r>
              <a:r>
                <a:rPr lang="en-GB" dirty="0" err="1"/>
                <a:t>odel</a:t>
              </a:r>
              <a:r>
                <a:rPr lang="en-GB" dirty="0"/>
                <a:t> answer</a:t>
              </a:r>
              <a:endParaRPr dirty="0"/>
            </a:p>
          </p:txBody>
        </p:sp>
      </p:grpSp>
      <p:sp>
        <p:nvSpPr>
          <p:cNvPr id="258" name="TextBox 1"/>
          <p:cNvSpPr txBox="1"/>
          <p:nvPr/>
        </p:nvSpPr>
        <p:spPr>
          <a:xfrm>
            <a:off x="6668714" y="1349296"/>
            <a:ext cx="5098436" cy="3588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a:latin typeface="Arial"/>
                <a:ea typeface="Arial"/>
                <a:cs typeface="Arial"/>
                <a:sym typeface="Arial"/>
              </a:defRPr>
            </a:lvl1pPr>
          </a:lstStyle>
          <a:p>
            <a:r>
              <a:t>Some countries have minimum wage laws to prevent employees being exploited by employers paying them a low wage.  This can have several effects on a worker.  The worker will keep a greater percentage of their wage/salary as they will be paying a smaller percentage in tax. This could lead to an increase in motivation, which could increase labour productivity. This could also lead to a reduction in absenteeism and labour turnover.</a:t>
            </a:r>
          </a:p>
        </p:txBody>
      </p:sp>
      <p:grpSp>
        <p:nvGrpSpPr>
          <p:cNvPr id="261" name="Rounded Rectangle 6"/>
          <p:cNvGrpSpPr/>
          <p:nvPr/>
        </p:nvGrpSpPr>
        <p:grpSpPr>
          <a:xfrm>
            <a:off x="347240" y="1349297"/>
            <a:ext cx="5748761" cy="5307981"/>
            <a:chOff x="0" y="0"/>
            <a:chExt cx="5748759" cy="5307979"/>
          </a:xfrm>
        </p:grpSpPr>
        <p:sp>
          <p:nvSpPr>
            <p:cNvPr id="259" name="Rounded Rectangle"/>
            <p:cNvSpPr/>
            <p:nvPr/>
          </p:nvSpPr>
          <p:spPr>
            <a:xfrm>
              <a:off x="0" y="0"/>
              <a:ext cx="5748760" cy="5307980"/>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t">
              <a:noAutofit/>
            </a:bodyPr>
            <a:lstStyle/>
            <a:p>
              <a:pPr algn="ctr">
                <a:defRPr sz="2200">
                  <a:solidFill>
                    <a:srgbClr val="FFFFFF"/>
                  </a:solidFill>
                  <a:latin typeface="Arial"/>
                  <a:ea typeface="Arial"/>
                  <a:cs typeface="Arial"/>
                  <a:sym typeface="Arial"/>
                </a:defRPr>
              </a:pPr>
              <a:endParaRPr/>
            </a:p>
          </p:txBody>
        </p:sp>
        <p:sp>
          <p:nvSpPr>
            <p:cNvPr id="260" name="Text"/>
            <p:cNvSpPr txBox="1"/>
            <p:nvPr/>
          </p:nvSpPr>
          <p:spPr>
            <a:xfrm>
              <a:off x="83376" y="83376"/>
              <a:ext cx="5582007" cy="10729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200">
                  <a:solidFill>
                    <a:srgbClr val="FFFFFF"/>
                  </a:solidFill>
                  <a:latin typeface="Arial"/>
                  <a:ea typeface="Arial"/>
                  <a:cs typeface="Arial"/>
                  <a:sym typeface="Arial"/>
                </a:defRPr>
              </a:pPr>
              <a:endParaRPr/>
            </a:p>
            <a:p>
              <a:pPr algn="ctr">
                <a:defRPr sz="2200">
                  <a:solidFill>
                    <a:srgbClr val="FFFFFF"/>
                  </a:solidFill>
                  <a:latin typeface="Arial"/>
                  <a:ea typeface="Arial"/>
                  <a:cs typeface="Arial"/>
                  <a:sym typeface="Arial"/>
                </a:defRPr>
              </a:pPr>
              <a:br/>
              <a:endParaRPr/>
            </a:p>
          </p:txBody>
        </p:sp>
      </p:grpSp>
      <p:sp>
        <p:nvSpPr>
          <p:cNvPr id="262" name="Rounded Rectangle 2"/>
          <p:cNvSpPr/>
          <p:nvPr/>
        </p:nvSpPr>
        <p:spPr>
          <a:xfrm>
            <a:off x="6591106" y="1349297"/>
            <a:ext cx="5253654" cy="5307980"/>
          </a:xfrm>
          <a:prstGeom prst="roundRect">
            <a:avLst>
              <a:gd name="adj" fmla="val 5363"/>
            </a:avLst>
          </a:prstGeom>
          <a:ln w="38100">
            <a:solidFill>
              <a:srgbClr val="D74120"/>
            </a:solidFill>
            <a:miter/>
          </a:ln>
        </p:spPr>
        <p:txBody>
          <a:bodyPr lIns="45719" rIns="45719"/>
          <a:lstStyle/>
          <a:p>
            <a:pPr>
              <a:defRPr sz="2000">
                <a:latin typeface="Arial"/>
                <a:ea typeface="Arial"/>
                <a:cs typeface="Arial"/>
                <a:sym typeface="Arial"/>
              </a:defRPr>
            </a:pPr>
            <a:endParaRPr/>
          </a:p>
        </p:txBody>
      </p:sp>
      <p:grpSp>
        <p:nvGrpSpPr>
          <p:cNvPr id="265" name="Rounded Rectangle 6"/>
          <p:cNvGrpSpPr/>
          <p:nvPr/>
        </p:nvGrpSpPr>
        <p:grpSpPr>
          <a:xfrm>
            <a:off x="347240" y="1349297"/>
            <a:ext cx="5748761" cy="5307981"/>
            <a:chOff x="0" y="0"/>
            <a:chExt cx="5748759" cy="5307979"/>
          </a:xfrm>
        </p:grpSpPr>
        <p:sp>
          <p:nvSpPr>
            <p:cNvPr id="263" name="Rounded Rectangle"/>
            <p:cNvSpPr/>
            <p:nvPr/>
          </p:nvSpPr>
          <p:spPr>
            <a:xfrm>
              <a:off x="0" y="0"/>
              <a:ext cx="5748760" cy="5307980"/>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t">
              <a:noAutofit/>
            </a:bodyPr>
            <a:lstStyle/>
            <a:p>
              <a:pPr algn="ctr">
                <a:defRPr sz="2200">
                  <a:solidFill>
                    <a:srgbClr val="FFFFFF"/>
                  </a:solidFill>
                  <a:latin typeface="Arial"/>
                  <a:ea typeface="Arial"/>
                  <a:cs typeface="Arial"/>
                  <a:sym typeface="Arial"/>
                </a:defRPr>
              </a:pPr>
              <a:endParaRPr/>
            </a:p>
          </p:txBody>
        </p:sp>
        <p:sp>
          <p:nvSpPr>
            <p:cNvPr id="264" name="Some countries have decreased tax on people’s income. This means that they will keep a greater percentage of their wage/salary.…"/>
            <p:cNvSpPr txBox="1"/>
            <p:nvPr/>
          </p:nvSpPr>
          <p:spPr>
            <a:xfrm>
              <a:off x="83376" y="83376"/>
              <a:ext cx="5582007" cy="40447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200">
                  <a:solidFill>
                    <a:srgbClr val="FFFFFF"/>
                  </a:solidFill>
                  <a:latin typeface="Arial"/>
                  <a:ea typeface="Arial"/>
                  <a:cs typeface="Arial"/>
                  <a:sym typeface="Arial"/>
                </a:defRPr>
              </a:pPr>
              <a:r>
                <a:t>Some countries have decreased tax on people’s income. This means that they will keep a greater percentage of their wage/salary.</a:t>
              </a:r>
            </a:p>
            <a:p>
              <a:pPr algn="ctr">
                <a:defRPr sz="2200">
                  <a:solidFill>
                    <a:srgbClr val="FFFFFF"/>
                  </a:solidFill>
                  <a:latin typeface="Arial"/>
                  <a:ea typeface="Arial"/>
                  <a:cs typeface="Arial"/>
                  <a:sym typeface="Arial"/>
                </a:defRPr>
              </a:pPr>
              <a:endParaRPr/>
            </a:p>
            <a:p>
              <a:pPr algn="ctr">
                <a:defRPr sz="2200">
                  <a:solidFill>
                    <a:srgbClr val="FFFFFF"/>
                  </a:solidFill>
                  <a:latin typeface="Arial"/>
                  <a:ea typeface="Arial"/>
                  <a:cs typeface="Arial"/>
                  <a:sym typeface="Arial"/>
                </a:defRPr>
              </a:pPr>
              <a:endParaRPr/>
            </a:p>
            <a:p>
              <a:pPr algn="ctr">
                <a:defRPr sz="2200">
                  <a:solidFill>
                    <a:srgbClr val="FFFFFF"/>
                  </a:solidFill>
                  <a:latin typeface="Arial"/>
                  <a:ea typeface="Arial"/>
                  <a:cs typeface="Arial"/>
                  <a:sym typeface="Arial"/>
                </a:defRPr>
              </a:pPr>
              <a:endParaRPr/>
            </a:p>
            <a:p>
              <a:pPr algn="ctr">
                <a:defRPr sz="2200" b="1">
                  <a:solidFill>
                    <a:srgbClr val="FFFFFF"/>
                  </a:solidFill>
                  <a:latin typeface="Arial"/>
                  <a:ea typeface="Arial"/>
                  <a:cs typeface="Arial"/>
                  <a:sym typeface="Arial"/>
                </a:defRPr>
              </a:pPr>
              <a:r>
                <a:t>Explain the effects on a worker of a reduction in tax on people’s income.</a:t>
              </a:r>
            </a:p>
            <a:p>
              <a:pPr algn="ctr">
                <a:defRPr sz="2200">
                  <a:solidFill>
                    <a:srgbClr val="FFFFFF"/>
                  </a:solidFill>
                  <a:latin typeface="Arial"/>
                  <a:ea typeface="Arial"/>
                  <a:cs typeface="Arial"/>
                  <a:sym typeface="Arial"/>
                </a:defRPr>
              </a:pPr>
              <a:r>
                <a:t>Use the points on the right hand side to help you put your answer together.</a:t>
              </a:r>
              <a:br/>
              <a:endParaRPr/>
            </a:p>
          </p:txBody>
        </p:sp>
      </p:gr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E32D91"/>
      </a:accent1>
      <a:accent2>
        <a:srgbClr val="C830CC"/>
      </a:accent2>
      <a:accent3>
        <a:srgbClr val="4EA6DC"/>
      </a:accent3>
      <a:accent4>
        <a:srgbClr val="4775E7"/>
      </a:accent4>
      <a:accent5>
        <a:srgbClr val="8971E1"/>
      </a:accent5>
      <a:accent6>
        <a:srgbClr val="D54773"/>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E32D91"/>
      </a:accent1>
      <a:accent2>
        <a:srgbClr val="C830CC"/>
      </a:accent2>
      <a:accent3>
        <a:srgbClr val="4EA6DC"/>
      </a:accent3>
      <a:accent4>
        <a:srgbClr val="4775E7"/>
      </a:accent4>
      <a:accent5>
        <a:srgbClr val="8971E1"/>
      </a:accent5>
      <a:accent6>
        <a:srgbClr val="D54773"/>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370FC16EDE49814FBBE83568B9FA2901" ma:contentTypeVersion="17" ma:contentTypeDescription="Create a new document." ma:contentTypeScope="" ma:versionID="022f5e1d981b14d7005f3600e8ff7e4f">
  <xsd:schema xmlns:xsd="http://www.w3.org/2001/XMLSchema" xmlns:xs="http://www.w3.org/2001/XMLSchema" xmlns:p="http://schemas.microsoft.com/office/2006/metadata/properties" xmlns:ns2="9ad1216b-cdc1-40e2-a0c2-94597fd44697" xmlns:ns3="3fcf4a81-aca0-43b6-bff7-87efdc296efa" xmlns:ns4="7424b78e-8606-4fd1-9a19-b6b90bbc0a1b" targetNamespace="http://schemas.microsoft.com/office/2006/metadata/properties" ma:root="true" ma:fieldsID="f273b407d20b6eb33550fabe3d54ad2e" ns2:_="" ns3:_="" ns4:_="">
    <xsd:import namespace="9ad1216b-cdc1-40e2-a0c2-94597fd44697"/>
    <xsd:import namespace="3fcf4a81-aca0-43b6-bff7-87efdc296efa"/>
    <xsd:import namespace="7424b78e-8606-4fd1-9a19-b6b90bbc0a1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ObjectDetectorVersions" minOccurs="0"/>
                <xsd:element ref="ns3:MediaLengthInSeconds" minOccurs="0"/>
                <xsd:element ref="ns2:SharedWithUsers" minOccurs="0"/>
                <xsd:element ref="ns2:SharedWithDetails" minOccurs="0"/>
                <xsd:element ref="ns3:MediaServiceGenerationTime" minOccurs="0"/>
                <xsd:element ref="ns3:MediaServiceEventHashCode" minOccurs="0"/>
                <xsd:element ref="ns3:MediaServiceSearchProperties" minOccurs="0"/>
                <xsd:element ref="ns3:lcf76f155ced4ddcb4097134ff3c332f" minOccurs="0"/>
                <xsd:element ref="ns4: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1216b-cdc1-40e2-a0c2-94597fd44697"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dexed="true"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cf4a81-aca0-43b6-bff7-87efdc296ef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7882c5b-1fc0-4c64-8edd-3b527906c473"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24b78e-8606-4fd1-9a19-b6b90bbc0a1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bd6ad62-9026-4c22-97ba-ffd5902a9633}" ma:internalName="TaxCatchAll" ma:showField="CatchAllData" ma:web="9ad1216b-cdc1-40e2-a0c2-94597fd446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fcf4a81-aca0-43b6-bff7-87efdc296efa">
      <Terms xmlns="http://schemas.microsoft.com/office/infopath/2007/PartnerControls"/>
    </lcf76f155ced4ddcb4097134ff3c332f>
    <TaxCatchAll xmlns="7424b78e-8606-4fd1-9a19-b6b90bbc0a1b" xsi:nil="true"/>
    <_dlc_DocId xmlns="9ad1216b-cdc1-40e2-a0c2-94597fd44697">7VPTP7ZE6X33-1933993375-2346</_dlc_DocId>
    <_dlc_DocIdUrl xmlns="9ad1216b-cdc1-40e2-a0c2-94597fd44697">
      <Url>https://cambridgeorg.sharepoint.com/sites/cie/education/pd/Curriculum_Support/_layouts/15/DocIdRedir.aspx?ID=7VPTP7ZE6X33-1933993375-2346</Url>
      <Description>7VPTP7ZE6X33-1933993375-2346</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851DAD-28D9-4E06-9278-433D45DC1FE1}">
  <ds:schemaRefs>
    <ds:schemaRef ds:uri="http://schemas.microsoft.com/sharepoint/events"/>
  </ds:schemaRefs>
</ds:datastoreItem>
</file>

<file path=customXml/itemProps2.xml><?xml version="1.0" encoding="utf-8"?>
<ds:datastoreItem xmlns:ds="http://schemas.openxmlformats.org/officeDocument/2006/customXml" ds:itemID="{96F94344-E57F-48AA-ABEF-130C402CDC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d1216b-cdc1-40e2-a0c2-94597fd44697"/>
    <ds:schemaRef ds:uri="3fcf4a81-aca0-43b6-bff7-87efdc296efa"/>
    <ds:schemaRef ds:uri="7424b78e-8606-4fd1-9a19-b6b90bbc0a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168FE9-E2E7-43FB-A3DD-987068EA50AD}">
  <ds:schemaRefs>
    <ds:schemaRef ds:uri="9ad1216b-cdc1-40e2-a0c2-94597fd44697"/>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purl.org/dc/elements/1.1/"/>
    <ds:schemaRef ds:uri="7424b78e-8606-4fd1-9a19-b6b90bbc0a1b"/>
    <ds:schemaRef ds:uri="3fcf4a81-aca0-43b6-bff7-87efdc296efa"/>
    <ds:schemaRef ds:uri="http://purl.org/dc/dcmitype/"/>
  </ds:schemaRefs>
</ds:datastoreItem>
</file>

<file path=customXml/itemProps4.xml><?xml version="1.0" encoding="utf-8"?>
<ds:datastoreItem xmlns:ds="http://schemas.openxmlformats.org/officeDocument/2006/customXml" ds:itemID="{2B8F240C-BCC1-456D-A109-4121C606D2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1839</Words>
  <Application>Microsoft Office PowerPoint</Application>
  <PresentationFormat>Widescreen</PresentationFormat>
  <Paragraphs>134</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Bliss Pro Regular</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Karolyn Feliciani</cp:lastModifiedBy>
  <cp:revision>1</cp:revision>
  <dcterms:modified xsi:type="dcterms:W3CDTF">2025-08-05T11:42:12Z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0x010100370FC16EDE49814FBBE83568B9FA2901</vt:lpwstr>
  </property>
  <property fmtid="{D5CDD505-2E9C-101B-9397-08002B2CF9AE}" pid="3" name="_dlc_DocIdItemGuid">
    <vt:lpwstr>7b9d29fc-0257-4809-b043-3409378438cc</vt:lpwstr>
  </property>
  <property fmtid="{D5CDD505-2E9C-101B-9397-08002B2CF9AE}" pid="4" name="MediaServiceImageTags">
    <vt:lpwstr/>
  </property>
</Properties>
</file>