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7"/>
  </p:notesMasterIdLst>
  <p:sldIdLst>
    <p:sldId id="296" r:id="rId6"/>
    <p:sldId id="355" r:id="rId7"/>
    <p:sldId id="350" r:id="rId8"/>
    <p:sldId id="351" r:id="rId9"/>
    <p:sldId id="365" r:id="rId10"/>
    <p:sldId id="353" r:id="rId11"/>
    <p:sldId id="359" r:id="rId12"/>
    <p:sldId id="366" r:id="rId13"/>
    <p:sldId id="360" r:id="rId14"/>
    <p:sldId id="349" r:id="rId15"/>
    <p:sldId id="354" r:id="rId16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1F2DC"/>
    <a:srgbClr val="D74120"/>
    <a:srgbClr val="EA5B0C"/>
    <a:srgbClr val="FDC652"/>
    <a:srgbClr val="117CC0"/>
    <a:srgbClr val="6CB52D"/>
    <a:srgbClr val="8C1D82"/>
    <a:srgbClr val="F9BC9A"/>
    <a:srgbClr val="5757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7DC785-EC41-4598-8717-8A9151D21C25}" v="78" dt="2026-04-13T11:45:01.3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432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ham Mansoor" userId="d1ce3c26e3f03c72" providerId="Windows Live" clId="Web-{283584B1-8B6E-12A3-7E7A-0667DED70263}"/>
    <pc:docChg chg="modSld">
      <pc:chgData name="Maham Mansoor" userId="d1ce3c26e3f03c72" providerId="Windows Live" clId="Web-{283584B1-8B6E-12A3-7E7A-0667DED70263}" dt="2026-03-30T07:46:05.374" v="217" actId="1076"/>
      <pc:docMkLst>
        <pc:docMk/>
      </pc:docMkLst>
      <pc:sldChg chg="addSp delSp modSp">
        <pc:chgData name="Maham Mansoor" userId="d1ce3c26e3f03c72" providerId="Windows Live" clId="Web-{283584B1-8B6E-12A3-7E7A-0667DED70263}" dt="2026-03-30T07:46:05.374" v="217" actId="1076"/>
        <pc:sldMkLst>
          <pc:docMk/>
          <pc:sldMk cId="1127171900" sldId="350"/>
        </pc:sldMkLst>
        <pc:spChg chg="mod">
          <ac:chgData name="Maham Mansoor" userId="d1ce3c26e3f03c72" providerId="Windows Live" clId="Web-{283584B1-8B6E-12A3-7E7A-0667DED70263}" dt="2026-03-30T07:40:09.933" v="194" actId="20577"/>
          <ac:spMkLst>
            <pc:docMk/>
            <pc:sldMk cId="1127171900" sldId="350"/>
            <ac:spMk id="2" creationId="{7672EEE8-8AAE-CB01-5490-BCD242C7B120}"/>
          </ac:spMkLst>
        </pc:spChg>
      </pc:sldChg>
      <pc:sldChg chg="modSp">
        <pc:chgData name="Maham Mansoor" userId="d1ce3c26e3f03c72" providerId="Windows Live" clId="Web-{283584B1-8B6E-12A3-7E7A-0667DED70263}" dt="2026-03-30T07:38:53.135" v="84" actId="20577"/>
        <pc:sldMkLst>
          <pc:docMk/>
          <pc:sldMk cId="3135312888" sldId="351"/>
        </pc:sldMkLst>
        <pc:spChg chg="mod">
          <ac:chgData name="Maham Mansoor" userId="d1ce3c26e3f03c72" providerId="Windows Live" clId="Web-{283584B1-8B6E-12A3-7E7A-0667DED70263}" dt="2026-03-30T07:38:50.369" v="83" actId="20577"/>
          <ac:spMkLst>
            <pc:docMk/>
            <pc:sldMk cId="3135312888" sldId="351"/>
            <ac:spMk id="2" creationId="{6F8B024C-A3B1-D248-C78B-B37C8521137C}"/>
          </ac:spMkLst>
        </pc:spChg>
        <pc:spChg chg="mod">
          <ac:chgData name="Maham Mansoor" userId="d1ce3c26e3f03c72" providerId="Windows Live" clId="Web-{283584B1-8B6E-12A3-7E7A-0667DED70263}" dt="2026-03-30T07:38:53.135" v="84" actId="20577"/>
          <ac:spMkLst>
            <pc:docMk/>
            <pc:sldMk cId="3135312888" sldId="351"/>
            <ac:spMk id="6" creationId="{594E4B46-ED5C-0DCA-81AE-FCACC53E43B2}"/>
          </ac:spMkLst>
        </pc:spChg>
      </pc:sldChg>
    </pc:docChg>
  </pc:docChgLst>
  <pc:docChgLst>
    <pc:chgData name="Maham Mansoor" userId="d1ce3c26e3f03c72" providerId="Windows Live" clId="Web-{07F134FC-0FBD-94C6-9BB3-8546EB6A90A2}"/>
    <pc:docChg chg="modSld">
      <pc:chgData name="Maham Mansoor" userId="d1ce3c26e3f03c72" providerId="Windows Live" clId="Web-{07F134FC-0FBD-94C6-9BB3-8546EB6A90A2}" dt="2026-03-30T15:54:47.006" v="22" actId="20577"/>
      <pc:docMkLst>
        <pc:docMk/>
      </pc:docMkLst>
      <pc:sldChg chg="modSp">
        <pc:chgData name="Maham Mansoor" userId="d1ce3c26e3f03c72" providerId="Windows Live" clId="Web-{07F134FC-0FBD-94C6-9BB3-8546EB6A90A2}" dt="2026-03-30T15:54:16.567" v="14" actId="20577"/>
        <pc:sldMkLst>
          <pc:docMk/>
          <pc:sldMk cId="4183809300" sldId="296"/>
        </pc:sldMkLst>
        <pc:spChg chg="mod">
          <ac:chgData name="Maham Mansoor" userId="d1ce3c26e3f03c72" providerId="Windows Live" clId="Web-{07F134FC-0FBD-94C6-9BB3-8546EB6A90A2}" dt="2026-03-30T15:54:16.567" v="14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modSp">
        <pc:chgData name="Maham Mansoor" userId="d1ce3c26e3f03c72" providerId="Windows Live" clId="Web-{07F134FC-0FBD-94C6-9BB3-8546EB6A90A2}" dt="2026-03-30T15:54:39.615" v="20" actId="20577"/>
        <pc:sldMkLst>
          <pc:docMk/>
          <pc:sldMk cId="3596164695" sldId="349"/>
        </pc:sldMkLst>
        <pc:spChg chg="mod">
          <ac:chgData name="Maham Mansoor" userId="d1ce3c26e3f03c72" providerId="Windows Live" clId="Web-{07F134FC-0FBD-94C6-9BB3-8546EB6A90A2}" dt="2026-03-30T15:54:39.615" v="20" actId="20577"/>
          <ac:spMkLst>
            <pc:docMk/>
            <pc:sldMk cId="3596164695" sldId="349"/>
            <ac:spMk id="6" creationId="{5EDFD0B4-E42B-89E8-EEBC-8269898D6703}"/>
          </ac:spMkLst>
        </pc:spChg>
      </pc:sldChg>
      <pc:sldChg chg="modSp">
        <pc:chgData name="Maham Mansoor" userId="d1ce3c26e3f03c72" providerId="Windows Live" clId="Web-{07F134FC-0FBD-94C6-9BB3-8546EB6A90A2}" dt="2026-03-30T15:54:47.006" v="22" actId="20577"/>
        <pc:sldMkLst>
          <pc:docMk/>
          <pc:sldMk cId="1127171900" sldId="350"/>
        </pc:sldMkLst>
        <pc:spChg chg="mod">
          <ac:chgData name="Maham Mansoor" userId="d1ce3c26e3f03c72" providerId="Windows Live" clId="Web-{07F134FC-0FBD-94C6-9BB3-8546EB6A90A2}" dt="2026-03-30T15:54:47.006" v="22" actId="20577"/>
          <ac:spMkLst>
            <pc:docMk/>
            <pc:sldMk cId="1127171900" sldId="350"/>
            <ac:spMk id="6" creationId="{A2E6DB3E-3EB7-5E8F-0312-FA79BF4CBD96}"/>
          </ac:spMkLst>
        </pc:spChg>
      </pc:sldChg>
      <pc:sldChg chg="modSp">
        <pc:chgData name="Maham Mansoor" userId="d1ce3c26e3f03c72" providerId="Windows Live" clId="Web-{07F134FC-0FBD-94C6-9BB3-8546EB6A90A2}" dt="2026-03-30T15:54:31.803" v="17" actId="20577"/>
        <pc:sldMkLst>
          <pc:docMk/>
          <pc:sldMk cId="890511712" sldId="354"/>
        </pc:sldMkLst>
        <pc:spChg chg="mod">
          <ac:chgData name="Maham Mansoor" userId="d1ce3c26e3f03c72" providerId="Windows Live" clId="Web-{07F134FC-0FBD-94C6-9BB3-8546EB6A90A2}" dt="2026-03-30T15:54:31.803" v="17" actId="20577"/>
          <ac:spMkLst>
            <pc:docMk/>
            <pc:sldMk cId="890511712" sldId="354"/>
            <ac:spMk id="6" creationId="{7723B404-C5EF-2969-EBF0-4687484C1393}"/>
          </ac:spMkLst>
        </pc:spChg>
      </pc:sldChg>
    </pc:docChg>
  </pc:docChgLst>
  <pc:docChgLst>
    <pc:chgData name="Maham Mansoor" userId="d1ce3c26e3f03c72" providerId="Windows Live" clId="Web-{A8F22732-5810-4A5F-F001-7044C32BF137}"/>
    <pc:docChg chg="addSld modSld">
      <pc:chgData name="Maham Mansoor" userId="d1ce3c26e3f03c72" providerId="Windows Live" clId="Web-{A8F22732-5810-4A5F-F001-7044C32BF137}" dt="2026-03-30T10:33:26.159" v="53" actId="20577"/>
      <pc:docMkLst>
        <pc:docMk/>
      </pc:docMkLst>
    </pc:docChg>
  </pc:docChgLst>
  <pc:docChgLst>
    <pc:chgData name="Maham Mansoor" userId="d1ce3c26e3f03c72" providerId="Windows Live" clId="Web-{F71F67ED-956F-B1B7-A7D6-4F489530E18F}"/>
    <pc:docChg chg="addSld delSld modSld">
      <pc:chgData name="Maham Mansoor" userId="d1ce3c26e3f03c72" providerId="Windows Live" clId="Web-{F71F67ED-956F-B1B7-A7D6-4F489530E18F}" dt="2026-03-30T10:55:40.023" v="335"/>
      <pc:docMkLst>
        <pc:docMk/>
      </pc:docMkLst>
      <pc:sldChg chg="addSp modSp">
        <pc:chgData name="Maham Mansoor" userId="d1ce3c26e3f03c72" providerId="Windows Live" clId="Web-{F71F67ED-956F-B1B7-A7D6-4F489530E18F}" dt="2026-03-30T10:55:40.023" v="335"/>
        <pc:sldMkLst>
          <pc:docMk/>
          <pc:sldMk cId="3596164695" sldId="349"/>
        </pc:sldMkLst>
        <pc:spChg chg="mod">
          <ac:chgData name="Maham Mansoor" userId="d1ce3c26e3f03c72" providerId="Windows Live" clId="Web-{F71F67ED-956F-B1B7-A7D6-4F489530E18F}" dt="2026-03-30T10:52:57.115" v="129" actId="20577"/>
          <ac:spMkLst>
            <pc:docMk/>
            <pc:sldMk cId="3596164695" sldId="349"/>
            <ac:spMk id="6" creationId="{5EDFD0B4-E42B-89E8-EEBC-8269898D6703}"/>
          </ac:spMkLst>
        </pc:spChg>
        <pc:graphicFrameChg chg="add mod modGraphic">
          <ac:chgData name="Maham Mansoor" userId="d1ce3c26e3f03c72" providerId="Windows Live" clId="Web-{F71F67ED-956F-B1B7-A7D6-4F489530E18F}" dt="2026-03-30T10:55:40.023" v="335"/>
          <ac:graphicFrameMkLst>
            <pc:docMk/>
            <pc:sldMk cId="3596164695" sldId="349"/>
            <ac:graphicFrameMk id="2" creationId="{4C83FFA1-FA39-D6E0-19A2-720ABC4FBF2E}"/>
          </ac:graphicFrameMkLst>
        </pc:graphicFrameChg>
      </pc:sldChg>
      <pc:sldChg chg="addSp modSp">
        <pc:chgData name="Maham Mansoor" userId="d1ce3c26e3f03c72" providerId="Windows Live" clId="Web-{F71F67ED-956F-B1B7-A7D6-4F489530E18F}" dt="2026-03-30T10:41:38.358" v="32" actId="20577"/>
        <pc:sldMkLst>
          <pc:docMk/>
          <pc:sldMk cId="2528398347" sldId="353"/>
        </pc:sldMkLst>
        <pc:spChg chg="mod">
          <ac:chgData name="Maham Mansoor" userId="d1ce3c26e3f03c72" providerId="Windows Live" clId="Web-{F71F67ED-956F-B1B7-A7D6-4F489530E18F}" dt="2026-03-30T10:41:24.546" v="31" actId="14100"/>
          <ac:spMkLst>
            <pc:docMk/>
            <pc:sldMk cId="2528398347" sldId="353"/>
            <ac:spMk id="2" creationId="{A6718799-F46B-7C18-79C3-ACFD156B2718}"/>
          </ac:spMkLst>
        </pc:spChg>
        <pc:spChg chg="mod">
          <ac:chgData name="Maham Mansoor" userId="d1ce3c26e3f03c72" providerId="Windows Live" clId="Web-{F71F67ED-956F-B1B7-A7D6-4F489530E18F}" dt="2026-03-30T10:41:38.358" v="32" actId="20577"/>
          <ac:spMkLst>
            <pc:docMk/>
            <pc:sldMk cId="2528398347" sldId="353"/>
            <ac:spMk id="6" creationId="{1F4DF79B-68BD-15E9-B125-8A6D65D02F2F}"/>
          </ac:spMkLst>
        </pc:spChg>
        <pc:picChg chg="add mod">
          <ac:chgData name="Maham Mansoor" userId="d1ce3c26e3f03c72" providerId="Windows Live" clId="Web-{F71F67ED-956F-B1B7-A7D6-4F489530E18F}" dt="2026-03-30T10:41:09.874" v="30" actId="14100"/>
          <ac:picMkLst>
            <pc:docMk/>
            <pc:sldMk cId="2528398347" sldId="353"/>
            <ac:picMk id="3" creationId="{78198638-CB06-23DE-71B6-A81A6D4CAA32}"/>
          </ac:picMkLst>
        </pc:picChg>
      </pc:sldChg>
      <pc:sldChg chg="addSp delSp modSp mod setBg">
        <pc:chgData name="Maham Mansoor" userId="d1ce3c26e3f03c72" providerId="Windows Live" clId="Web-{F71F67ED-956F-B1B7-A7D6-4F489530E18F}" dt="2026-03-30T10:44:03.486" v="62" actId="14100"/>
        <pc:sldMkLst>
          <pc:docMk/>
          <pc:sldMk cId="3131394094" sldId="359"/>
        </pc:sldMkLst>
        <pc:spChg chg="mod">
          <ac:chgData name="Maham Mansoor" userId="d1ce3c26e3f03c72" providerId="Windows Live" clId="Web-{F71F67ED-956F-B1B7-A7D6-4F489530E18F}" dt="2026-03-30T10:43:53.267" v="61" actId="14100"/>
          <ac:spMkLst>
            <pc:docMk/>
            <pc:sldMk cId="3131394094" sldId="359"/>
            <ac:spMk id="2" creationId="{F2087CE7-4786-C7BE-8E47-0C972A9A290F}"/>
          </ac:spMkLst>
        </pc:spChg>
        <pc:spChg chg="add mod">
          <ac:chgData name="Maham Mansoor" userId="d1ce3c26e3f03c72" providerId="Windows Live" clId="Web-{F71F67ED-956F-B1B7-A7D6-4F489530E18F}" dt="2026-03-30T10:44:03.486" v="62" actId="14100"/>
          <ac:spMkLst>
            <pc:docMk/>
            <pc:sldMk cId="3131394094" sldId="359"/>
            <ac:spMk id="4" creationId="{A79D9FD7-38D8-8B13-2318-17D0B2741EE0}"/>
          </ac:spMkLst>
        </pc:spChg>
        <pc:picChg chg="add mod">
          <ac:chgData name="Maham Mansoor" userId="d1ce3c26e3f03c72" providerId="Windows Live" clId="Web-{F71F67ED-956F-B1B7-A7D6-4F489530E18F}" dt="2026-03-30T10:43:17.735" v="45" actId="1076"/>
          <ac:picMkLst>
            <pc:docMk/>
            <pc:sldMk cId="3131394094" sldId="359"/>
            <ac:picMk id="18" creationId="{304B9BC1-600C-E4FD-25C7-EE0C09D74825}"/>
          </ac:picMkLst>
        </pc:picChg>
        <pc:cxnChg chg="add">
          <ac:chgData name="Maham Mansoor" userId="d1ce3c26e3f03c72" providerId="Windows Live" clId="Web-{F71F67ED-956F-B1B7-A7D6-4F489530E18F}" dt="2026-03-30T10:42:53.624" v="39"/>
          <ac:cxnSpMkLst>
            <pc:docMk/>
            <pc:sldMk cId="3131394094" sldId="359"/>
            <ac:cxnSpMk id="19" creationId="{249EDD1B-F94D-B4E6-ACAA-566B9A26FDE3}"/>
          </ac:cxnSpMkLst>
        </pc:cxnChg>
      </pc:sldChg>
      <pc:sldChg chg="addSp delSp modSp mod setBg">
        <pc:chgData name="Maham Mansoor" userId="d1ce3c26e3f03c72" providerId="Windows Live" clId="Web-{F71F67ED-956F-B1B7-A7D6-4F489530E18F}" dt="2026-03-30T10:51:01.817" v="111" actId="20577"/>
        <pc:sldMkLst>
          <pc:docMk/>
          <pc:sldMk cId="4114555720" sldId="360"/>
        </pc:sldMkLst>
        <pc:spChg chg="mod">
          <ac:chgData name="Maham Mansoor" userId="d1ce3c26e3f03c72" providerId="Windows Live" clId="Web-{F71F67ED-956F-B1B7-A7D6-4F489530E18F}" dt="2026-03-30T10:51:01.817" v="111" actId="20577"/>
          <ac:spMkLst>
            <pc:docMk/>
            <pc:sldMk cId="4114555720" sldId="360"/>
            <ac:spMk id="2" creationId="{E3C23CA5-62B9-109D-29ED-492D019014B5}"/>
          </ac:spMkLst>
        </pc:spChg>
        <pc:spChg chg="add mod">
          <ac:chgData name="Maham Mansoor" userId="d1ce3c26e3f03c72" providerId="Windows Live" clId="Web-{F71F67ED-956F-B1B7-A7D6-4F489530E18F}" dt="2026-03-30T10:50:46.848" v="105" actId="20577"/>
          <ac:spMkLst>
            <pc:docMk/>
            <pc:sldMk cId="4114555720" sldId="360"/>
            <ac:spMk id="5" creationId="{A0390458-6AAA-FFC6-A4C4-1751AA631A0B}"/>
          </ac:spMkLst>
        </pc:spChg>
        <pc:spChg chg="add">
          <ac:chgData name="Maham Mansoor" userId="d1ce3c26e3f03c72" providerId="Windows Live" clId="Web-{F71F67ED-956F-B1B7-A7D6-4F489530E18F}" dt="2026-03-30T10:50:07.801" v="96"/>
          <ac:spMkLst>
            <pc:docMk/>
            <pc:sldMk cId="4114555720" sldId="360"/>
            <ac:spMk id="11" creationId="{8FC9BE17-9A7B-462D-AE50-3D8777387304}"/>
          </ac:spMkLst>
        </pc:spChg>
        <pc:spChg chg="add">
          <ac:chgData name="Maham Mansoor" userId="d1ce3c26e3f03c72" providerId="Windows Live" clId="Web-{F71F67ED-956F-B1B7-A7D6-4F489530E18F}" dt="2026-03-30T10:50:07.801" v="96"/>
          <ac:spMkLst>
            <pc:docMk/>
            <pc:sldMk cId="4114555720" sldId="360"/>
            <ac:spMk id="13" creationId="{3EBE8569-6AEC-4B8C-8D53-2DE337CDBA65}"/>
          </ac:spMkLst>
        </pc:spChg>
        <pc:picChg chg="add mod ord">
          <ac:chgData name="Maham Mansoor" userId="d1ce3c26e3f03c72" providerId="Windows Live" clId="Web-{F71F67ED-956F-B1B7-A7D6-4F489530E18F}" dt="2026-03-30T10:50:25.223" v="97"/>
          <ac:picMkLst>
            <pc:docMk/>
            <pc:sldMk cId="4114555720" sldId="360"/>
            <ac:picMk id="3" creationId="{A0B36189-A553-27D5-3DE3-3D7EBF3834D2}"/>
          </ac:picMkLst>
        </pc:picChg>
      </pc:sldChg>
      <pc:sldChg chg="addSp delSp modSp mod setBg">
        <pc:chgData name="Maham Mansoor" userId="d1ce3c26e3f03c72" providerId="Windows Live" clId="Web-{F71F67ED-956F-B1B7-A7D6-4F489530E18F}" dt="2026-03-30T10:51:10.879" v="112" actId="20577"/>
        <pc:sldMkLst>
          <pc:docMk/>
          <pc:sldMk cId="1782812169" sldId="361"/>
        </pc:sldMkLst>
        <pc:spChg chg="mod ord">
          <ac:chgData name="Maham Mansoor" userId="d1ce3c26e3f03c72" providerId="Windows Live" clId="Web-{F71F67ED-956F-B1B7-A7D6-4F489530E18F}" dt="2026-03-30T10:47:31.457" v="91" actId="20577"/>
          <ac:spMkLst>
            <pc:docMk/>
            <pc:sldMk cId="1782812169" sldId="361"/>
            <ac:spMk id="2" creationId="{7BA460BD-86FC-2D38-F53B-8C16BCA1ED7C}"/>
          </ac:spMkLst>
        </pc:spChg>
        <pc:spChg chg="add mod">
          <ac:chgData name="Maham Mansoor" userId="d1ce3c26e3f03c72" providerId="Windows Live" clId="Web-{F71F67ED-956F-B1B7-A7D6-4F489530E18F}" dt="2026-03-30T10:51:10.879" v="112" actId="20577"/>
          <ac:spMkLst>
            <pc:docMk/>
            <pc:sldMk cId="1782812169" sldId="361"/>
            <ac:spMk id="5" creationId="{AD742F68-A142-30FB-DE75-68B53A1C95FC}"/>
          </ac:spMkLst>
        </pc:spChg>
        <pc:spChg chg="add">
          <ac:chgData name="Maham Mansoor" userId="d1ce3c26e3f03c72" providerId="Windows Live" clId="Web-{F71F67ED-956F-B1B7-A7D6-4F489530E18F}" dt="2026-03-30T10:47:01.035" v="71"/>
          <ac:spMkLst>
            <pc:docMk/>
            <pc:sldMk cId="1782812169" sldId="361"/>
            <ac:spMk id="11" creationId="{23E547B5-89CF-4EC0-96DE-25771AED0799}"/>
          </ac:spMkLst>
        </pc:spChg>
        <pc:spChg chg="add">
          <ac:chgData name="Maham Mansoor" userId="d1ce3c26e3f03c72" providerId="Windows Live" clId="Web-{F71F67ED-956F-B1B7-A7D6-4F489530E18F}" dt="2026-03-30T10:47:01.035" v="71"/>
          <ac:spMkLst>
            <pc:docMk/>
            <pc:sldMk cId="1782812169" sldId="361"/>
            <ac:spMk id="13" creationId="{3F0B8CEB-8279-4E5E-A0CE-1FC9F71736F2}"/>
          </ac:spMkLst>
        </pc:spChg>
        <pc:picChg chg="add mod">
          <ac:chgData name="Maham Mansoor" userId="d1ce3c26e3f03c72" providerId="Windows Live" clId="Web-{F71F67ED-956F-B1B7-A7D6-4F489530E18F}" dt="2026-03-30T10:47:01.035" v="71"/>
          <ac:picMkLst>
            <pc:docMk/>
            <pc:sldMk cId="1782812169" sldId="361"/>
            <ac:picMk id="3" creationId="{B7F7B476-BFC3-961E-ACF9-2028913B469C}"/>
          </ac:picMkLst>
        </pc:picChg>
      </pc:sldChg>
    </pc:docChg>
  </pc:docChgLst>
  <pc:docChgLst>
    <pc:chgData name="Maham Mansoor" userId="d1ce3c26e3f03c72" providerId="Windows Live" clId="Web-{021637FF-5F56-E741-EC7B-3F990F83A72C}"/>
    <pc:docChg chg="addSld delSld modSld">
      <pc:chgData name="Maham Mansoor" userId="d1ce3c26e3f03c72" providerId="Windows Live" clId="Web-{021637FF-5F56-E741-EC7B-3F990F83A72C}" dt="2026-03-30T11:58:15.816" v="7" actId="20577"/>
      <pc:docMkLst>
        <pc:docMk/>
      </pc:docMkLst>
      <pc:sldChg chg="modSp">
        <pc:chgData name="Maham Mansoor" userId="d1ce3c26e3f03c72" providerId="Windows Live" clId="Web-{021637FF-5F56-E741-EC7B-3F990F83A72C}" dt="2026-03-30T11:57:48.144" v="2" actId="20577"/>
        <pc:sldMkLst>
          <pc:docMk/>
          <pc:sldMk cId="1127171900" sldId="350"/>
        </pc:sldMkLst>
        <pc:spChg chg="mod">
          <ac:chgData name="Maham Mansoor" userId="d1ce3c26e3f03c72" providerId="Windows Live" clId="Web-{021637FF-5F56-E741-EC7B-3F990F83A72C}" dt="2026-03-30T11:57:48.144" v="2" actId="20577"/>
          <ac:spMkLst>
            <pc:docMk/>
            <pc:sldMk cId="1127171900" sldId="350"/>
            <ac:spMk id="2" creationId="{7672EEE8-8AAE-CB01-5490-BCD242C7B120}"/>
          </ac:spMkLst>
        </pc:spChg>
      </pc:sldChg>
      <pc:sldChg chg="modSp add">
        <pc:chgData name="Maham Mansoor" userId="d1ce3c26e3f03c72" providerId="Windows Live" clId="Web-{021637FF-5F56-E741-EC7B-3F990F83A72C}" dt="2026-03-30T11:58:15.816" v="7" actId="20577"/>
        <pc:sldMkLst>
          <pc:docMk/>
          <pc:sldMk cId="890511712" sldId="354"/>
        </pc:sldMkLst>
        <pc:spChg chg="mod">
          <ac:chgData name="Maham Mansoor" userId="d1ce3c26e3f03c72" providerId="Windows Live" clId="Web-{021637FF-5F56-E741-EC7B-3F990F83A72C}" dt="2026-03-30T11:58:15.816" v="7" actId="20577"/>
          <ac:spMkLst>
            <pc:docMk/>
            <pc:sldMk cId="890511712" sldId="354"/>
            <ac:spMk id="2" creationId="{C50A4D01-C52F-9FF2-7B98-4C89D89BD4EF}"/>
          </ac:spMkLst>
        </pc:spChg>
      </pc:sldChg>
    </pc:docChg>
  </pc:docChgLst>
  <pc:docChgLst>
    <pc:chgData name="Maham Mansoor" userId="d1ce3c26e3f03c72" providerId="Windows Live" clId="Web-{0CA616AA-26FB-DA75-20F8-C71C5F3FF5EA}"/>
    <pc:docChg chg="addSld delSld modSld sldOrd">
      <pc:chgData name="Maham Mansoor" userId="d1ce3c26e3f03c72" providerId="Windows Live" clId="Web-{0CA616AA-26FB-DA75-20F8-C71C5F3FF5EA}" dt="2026-03-30T10:31:57.613" v="270" actId="20577"/>
      <pc:docMkLst>
        <pc:docMk/>
      </pc:docMkLst>
      <pc:sldChg chg="modSp">
        <pc:chgData name="Maham Mansoor" userId="d1ce3c26e3f03c72" providerId="Windows Live" clId="Web-{0CA616AA-26FB-DA75-20F8-C71C5F3FF5EA}" dt="2026-03-30T10:27:12.925" v="186" actId="20577"/>
        <pc:sldMkLst>
          <pc:docMk/>
          <pc:sldMk cId="4183809300" sldId="296"/>
        </pc:sldMkLst>
        <pc:spChg chg="mod">
          <ac:chgData name="Maham Mansoor" userId="d1ce3c26e3f03c72" providerId="Windows Live" clId="Web-{0CA616AA-26FB-DA75-20F8-C71C5F3FF5EA}" dt="2026-03-30T10:27:12.925" v="186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modSp">
        <pc:chgData name="Maham Mansoor" userId="d1ce3c26e3f03c72" providerId="Windows Live" clId="Web-{0CA616AA-26FB-DA75-20F8-C71C5F3FF5EA}" dt="2026-03-30T10:31:15.691" v="262" actId="20577"/>
        <pc:sldMkLst>
          <pc:docMk/>
          <pc:sldMk cId="1127171900" sldId="350"/>
        </pc:sldMkLst>
        <pc:spChg chg="mod">
          <ac:chgData name="Maham Mansoor" userId="d1ce3c26e3f03c72" providerId="Windows Live" clId="Web-{0CA616AA-26FB-DA75-20F8-C71C5F3FF5EA}" dt="2026-03-30T10:31:15.691" v="262" actId="20577"/>
          <ac:spMkLst>
            <pc:docMk/>
            <pc:sldMk cId="1127171900" sldId="350"/>
            <ac:spMk id="2" creationId="{7672EEE8-8AAE-CB01-5490-BCD242C7B120}"/>
          </ac:spMkLst>
        </pc:spChg>
        <pc:spChg chg="mod">
          <ac:chgData name="Maham Mansoor" userId="d1ce3c26e3f03c72" providerId="Windows Live" clId="Web-{0CA616AA-26FB-DA75-20F8-C71C5F3FF5EA}" dt="2026-03-30T10:10:07.508" v="110" actId="20577"/>
          <ac:spMkLst>
            <pc:docMk/>
            <pc:sldMk cId="1127171900" sldId="350"/>
            <ac:spMk id="6" creationId="{A2E6DB3E-3EB7-5E8F-0312-FA79BF4CBD96}"/>
          </ac:spMkLst>
        </pc:spChg>
      </pc:sldChg>
      <pc:sldChg chg="addSp modSp modNotes">
        <pc:chgData name="Maham Mansoor" userId="d1ce3c26e3f03c72" providerId="Windows Live" clId="Web-{0CA616AA-26FB-DA75-20F8-C71C5F3FF5EA}" dt="2026-03-30T10:22:12.656" v="172" actId="1076"/>
        <pc:sldMkLst>
          <pc:docMk/>
          <pc:sldMk cId="3135312888" sldId="351"/>
        </pc:sldMkLst>
        <pc:spChg chg="mod">
          <ac:chgData name="Maham Mansoor" userId="d1ce3c26e3f03c72" providerId="Windows Live" clId="Web-{0CA616AA-26FB-DA75-20F8-C71C5F3FF5EA}" dt="2026-03-30T10:15:57.525" v="146" actId="20577"/>
          <ac:spMkLst>
            <pc:docMk/>
            <pc:sldMk cId="3135312888" sldId="351"/>
            <ac:spMk id="2" creationId="{6F8B024C-A3B1-D248-C78B-B37C8521137C}"/>
          </ac:spMkLst>
        </pc:spChg>
        <pc:spChg chg="add mod">
          <ac:chgData name="Maham Mansoor" userId="d1ce3c26e3f03c72" providerId="Windows Live" clId="Web-{0CA616AA-26FB-DA75-20F8-C71C5F3FF5EA}" dt="2026-03-30T10:22:12.656" v="172" actId="1076"/>
          <ac:spMkLst>
            <pc:docMk/>
            <pc:sldMk cId="3135312888" sldId="351"/>
            <ac:spMk id="4" creationId="{7E1C2212-725B-A0BF-C2E5-87AEE7CED0DE}"/>
          </ac:spMkLst>
        </pc:spChg>
        <pc:spChg chg="mod">
          <ac:chgData name="Maham Mansoor" userId="d1ce3c26e3f03c72" providerId="Windows Live" clId="Web-{0CA616AA-26FB-DA75-20F8-C71C5F3FF5EA}" dt="2026-03-30T10:10:27.148" v="114" actId="20577"/>
          <ac:spMkLst>
            <pc:docMk/>
            <pc:sldMk cId="3135312888" sldId="351"/>
            <ac:spMk id="6" creationId="{594E4B46-ED5C-0DCA-81AE-FCACC53E43B2}"/>
          </ac:spMkLst>
        </pc:spChg>
        <pc:picChg chg="add mod">
          <ac:chgData name="Maham Mansoor" userId="d1ce3c26e3f03c72" providerId="Windows Live" clId="Web-{0CA616AA-26FB-DA75-20F8-C71C5F3FF5EA}" dt="2026-03-30T10:22:00.719" v="171" actId="1076"/>
          <ac:picMkLst>
            <pc:docMk/>
            <pc:sldMk cId="3135312888" sldId="351"/>
            <ac:picMk id="3" creationId="{79306EF4-AFC7-49CB-AFF8-72F0FA5AADD5}"/>
          </ac:picMkLst>
        </pc:picChg>
      </pc:sldChg>
      <pc:sldChg chg="modSp">
        <pc:chgData name="Maham Mansoor" userId="d1ce3c26e3f03c72" providerId="Windows Live" clId="Web-{0CA616AA-26FB-DA75-20F8-C71C5F3FF5EA}" dt="2026-03-30T10:27:53.457" v="206" actId="20577"/>
        <pc:sldMkLst>
          <pc:docMk/>
          <pc:sldMk cId="2528398347" sldId="353"/>
        </pc:sldMkLst>
        <pc:spChg chg="mod">
          <ac:chgData name="Maham Mansoor" userId="d1ce3c26e3f03c72" providerId="Windows Live" clId="Web-{0CA616AA-26FB-DA75-20F8-C71C5F3FF5EA}" dt="2026-03-30T10:27:53.457" v="206" actId="20577"/>
          <ac:spMkLst>
            <pc:docMk/>
            <pc:sldMk cId="2528398347" sldId="353"/>
            <ac:spMk id="2" creationId="{A6718799-F46B-7C18-79C3-ACFD156B2718}"/>
          </ac:spMkLst>
        </pc:spChg>
        <pc:spChg chg="mod">
          <ac:chgData name="Maham Mansoor" userId="d1ce3c26e3f03c72" providerId="Windows Live" clId="Web-{0CA616AA-26FB-DA75-20F8-C71C5F3FF5EA}" dt="2026-03-30T10:27:29.707" v="197" actId="20577"/>
          <ac:spMkLst>
            <pc:docMk/>
            <pc:sldMk cId="2528398347" sldId="353"/>
            <ac:spMk id="6" creationId="{1F4DF79B-68BD-15E9-B125-8A6D65D02F2F}"/>
          </ac:spMkLst>
        </pc:spChg>
      </pc:sldChg>
      <pc:sldChg chg="addSp delSp modSp add mod replId setBg">
        <pc:chgData name="Maham Mansoor" userId="d1ce3c26e3f03c72" providerId="Windows Live" clId="Web-{0CA616AA-26FB-DA75-20F8-C71C5F3FF5EA}" dt="2026-03-30T10:31:03.035" v="261" actId="20577"/>
        <pc:sldMkLst>
          <pc:docMk/>
          <pc:sldMk cId="2130151477" sldId="355"/>
        </pc:sldMkLst>
        <pc:spChg chg="add mod">
          <ac:chgData name="Maham Mansoor" userId="d1ce3c26e3f03c72" providerId="Windows Live" clId="Web-{0CA616AA-26FB-DA75-20F8-C71C5F3FF5EA}" dt="2026-03-30T10:08:18.898" v="98" actId="20577"/>
          <ac:spMkLst>
            <pc:docMk/>
            <pc:sldMk cId="2130151477" sldId="355"/>
            <ac:spMk id="18" creationId="{F53FC7E9-D5BB-0329-3CEC-80B44686F61A}"/>
          </ac:spMkLst>
        </pc:spChg>
        <pc:graphicFrameChg chg="add mod modGraphic">
          <ac:chgData name="Maham Mansoor" userId="d1ce3c26e3f03c72" providerId="Windows Live" clId="Web-{0CA616AA-26FB-DA75-20F8-C71C5F3FF5EA}" dt="2026-03-30T10:31:03.035" v="261" actId="20577"/>
          <ac:graphicFrameMkLst>
            <pc:docMk/>
            <pc:sldMk cId="2130151477" sldId="355"/>
            <ac:graphicFrameMk id="8" creationId="{ABCA98BA-76DD-8D94-4B10-58F1F28B7A78}"/>
          </ac:graphicFrameMkLst>
        </pc:graphicFrameChg>
      </pc:sldChg>
      <pc:sldChg chg="addSp modSp add ord replId">
        <pc:chgData name="Maham Mansoor" userId="d1ce3c26e3f03c72" providerId="Windows Live" clId="Web-{0CA616AA-26FB-DA75-20F8-C71C5F3FF5EA}" dt="2026-03-30T10:30:22.535" v="250"/>
        <pc:sldMkLst>
          <pc:docMk/>
          <pc:sldMk cId="3131394094" sldId="359"/>
        </pc:sldMkLst>
        <pc:spChg chg="add mod">
          <ac:chgData name="Maham Mansoor" userId="d1ce3c26e3f03c72" providerId="Windows Live" clId="Web-{0CA616AA-26FB-DA75-20F8-C71C5F3FF5EA}" dt="2026-03-30T10:29:03.707" v="238"/>
          <ac:spMkLst>
            <pc:docMk/>
            <pc:sldMk cId="3131394094" sldId="359"/>
            <ac:spMk id="2" creationId="{F2087CE7-4786-C7BE-8E47-0C972A9A290F}"/>
          </ac:spMkLst>
        </pc:spChg>
      </pc:sldChg>
      <pc:sldChg chg="addSp modSp add replId">
        <pc:chgData name="Maham Mansoor" userId="d1ce3c26e3f03c72" providerId="Windows Live" clId="Web-{0CA616AA-26FB-DA75-20F8-C71C5F3FF5EA}" dt="2026-03-30T10:29:30.144" v="248"/>
        <pc:sldMkLst>
          <pc:docMk/>
          <pc:sldMk cId="4114555720" sldId="360"/>
        </pc:sldMkLst>
        <pc:spChg chg="add mod">
          <ac:chgData name="Maham Mansoor" userId="d1ce3c26e3f03c72" providerId="Windows Live" clId="Web-{0CA616AA-26FB-DA75-20F8-C71C5F3FF5EA}" dt="2026-03-30T10:29:30.144" v="248"/>
          <ac:spMkLst>
            <pc:docMk/>
            <pc:sldMk cId="4114555720" sldId="360"/>
            <ac:spMk id="2" creationId="{E3C23CA5-62B9-109D-29ED-492D019014B5}"/>
          </ac:spMkLst>
        </pc:spChg>
      </pc:sldChg>
      <pc:sldChg chg="addSp modSp add replId">
        <pc:chgData name="Maham Mansoor" userId="d1ce3c26e3f03c72" providerId="Windows Live" clId="Web-{0CA616AA-26FB-DA75-20F8-C71C5F3FF5EA}" dt="2026-03-30T10:28:43.816" v="227" actId="1076"/>
        <pc:sldMkLst>
          <pc:docMk/>
          <pc:sldMk cId="1782812169" sldId="361"/>
        </pc:sldMkLst>
        <pc:spChg chg="add mod">
          <ac:chgData name="Maham Mansoor" userId="d1ce3c26e3f03c72" providerId="Windows Live" clId="Web-{0CA616AA-26FB-DA75-20F8-C71C5F3FF5EA}" dt="2026-03-30T10:28:43.816" v="227" actId="1076"/>
          <ac:spMkLst>
            <pc:docMk/>
            <pc:sldMk cId="1782812169" sldId="361"/>
            <ac:spMk id="2" creationId="{7BA460BD-86FC-2D38-F53B-8C16BCA1ED7C}"/>
          </ac:spMkLst>
        </pc:spChg>
      </pc:sldChg>
    </pc:docChg>
  </pc:docChgLst>
  <pc:docChgLst>
    <pc:chgData name="Sepideh Modgham" userId="4115b3b6-c566-49ec-8cd3-2d7651a9555d" providerId="ADAL" clId="{BDF3E597-07AA-4E8C-8292-C9356A5D3CB6}"/>
    <pc:docChg chg="undo custSel addSld delSld modSld sldOrd modMainMaster">
      <pc:chgData name="Sepideh Modgham" userId="4115b3b6-c566-49ec-8cd3-2d7651a9555d" providerId="ADAL" clId="{BDF3E597-07AA-4E8C-8292-C9356A5D3CB6}" dt="2026-04-13T11:47:30.490" v="218" actId="20577"/>
      <pc:docMkLst>
        <pc:docMk/>
      </pc:docMkLst>
      <pc:sldChg chg="modSp mod">
        <pc:chgData name="Sepideh Modgham" userId="4115b3b6-c566-49ec-8cd3-2d7651a9555d" providerId="ADAL" clId="{BDF3E597-07AA-4E8C-8292-C9356A5D3CB6}" dt="2026-04-13T11:13:53.511" v="16" actId="20577"/>
        <pc:sldMkLst>
          <pc:docMk/>
          <pc:sldMk cId="4183809300" sldId="296"/>
        </pc:sldMkLst>
        <pc:spChg chg="mod">
          <ac:chgData name="Sepideh Modgham" userId="4115b3b6-c566-49ec-8cd3-2d7651a9555d" providerId="ADAL" clId="{BDF3E597-07AA-4E8C-8292-C9356A5D3CB6}" dt="2026-04-13T11:13:53.511" v="16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4-13T11:47:10.297" v="216" actId="20577"/>
        <pc:sldMkLst>
          <pc:docMk/>
          <pc:sldMk cId="3596164695" sldId="349"/>
        </pc:sldMkLst>
        <pc:spChg chg="mod">
          <ac:chgData name="Sepideh Modgham" userId="4115b3b6-c566-49ec-8cd3-2d7651a9555d" providerId="ADAL" clId="{BDF3E597-07AA-4E8C-8292-C9356A5D3CB6}" dt="2026-04-13T11:46:35.627" v="211" actId="20577"/>
          <ac:spMkLst>
            <pc:docMk/>
            <pc:sldMk cId="3596164695" sldId="349"/>
            <ac:spMk id="6" creationId="{5EDFD0B4-E42B-89E8-EEBC-8269898D6703}"/>
          </ac:spMkLst>
        </pc:spChg>
        <pc:graphicFrameChg chg="mod modGraphic">
          <ac:chgData name="Sepideh Modgham" userId="4115b3b6-c566-49ec-8cd3-2d7651a9555d" providerId="ADAL" clId="{BDF3E597-07AA-4E8C-8292-C9356A5D3CB6}" dt="2026-04-13T11:47:10.297" v="216" actId="20577"/>
          <ac:graphicFrameMkLst>
            <pc:docMk/>
            <pc:sldMk cId="3596164695" sldId="349"/>
            <ac:graphicFrameMk id="2" creationId="{4C83FFA1-FA39-D6E0-19A2-720ABC4FBF2E}"/>
          </ac:graphicFrameMkLst>
        </pc:graphicFrameChg>
      </pc:sldChg>
      <pc:sldChg chg="delSp modSp mod">
        <pc:chgData name="Sepideh Modgham" userId="4115b3b6-c566-49ec-8cd3-2d7651a9555d" providerId="ADAL" clId="{BDF3E597-07AA-4E8C-8292-C9356A5D3CB6}" dt="2026-04-13T11:21:19.305" v="37" actId="2711"/>
        <pc:sldMkLst>
          <pc:docMk/>
          <pc:sldMk cId="1127171900" sldId="350"/>
        </pc:sldMkLst>
        <pc:spChg chg="mod">
          <ac:chgData name="Sepideh Modgham" userId="4115b3b6-c566-49ec-8cd3-2d7651a9555d" providerId="ADAL" clId="{BDF3E597-07AA-4E8C-8292-C9356A5D3CB6}" dt="2026-04-13T11:21:19.305" v="37" actId="2711"/>
          <ac:spMkLst>
            <pc:docMk/>
            <pc:sldMk cId="1127171900" sldId="350"/>
            <ac:spMk id="2" creationId="{7672EEE8-8AAE-CB01-5490-BCD242C7B120}"/>
          </ac:spMkLst>
        </pc:spChg>
        <pc:spChg chg="mod">
          <ac:chgData name="Sepideh Modgham" userId="4115b3b6-c566-49ec-8cd3-2d7651a9555d" providerId="ADAL" clId="{BDF3E597-07AA-4E8C-8292-C9356A5D3CB6}" dt="2026-04-13T11:20:43.437" v="33" actId="20577"/>
          <ac:spMkLst>
            <pc:docMk/>
            <pc:sldMk cId="1127171900" sldId="350"/>
            <ac:spMk id="6" creationId="{A2E6DB3E-3EB7-5E8F-0312-FA79BF4CBD96}"/>
          </ac:spMkLst>
        </pc:spChg>
        <pc:picChg chg="del mod">
          <ac:chgData name="Sepideh Modgham" userId="4115b3b6-c566-49ec-8cd3-2d7651a9555d" providerId="ADAL" clId="{BDF3E597-07AA-4E8C-8292-C9356A5D3CB6}" dt="2026-04-13T11:20:51.480" v="35" actId="478"/>
          <ac:picMkLst>
            <pc:docMk/>
            <pc:sldMk cId="1127171900" sldId="350"/>
            <ac:picMk id="4" creationId="{96549671-E9D3-FADC-0180-4CFF0F38AB00}"/>
          </ac:picMkLst>
        </pc:picChg>
      </pc:sldChg>
      <pc:sldChg chg="modSp mod">
        <pc:chgData name="Sepideh Modgham" userId="4115b3b6-c566-49ec-8cd3-2d7651a9555d" providerId="ADAL" clId="{BDF3E597-07AA-4E8C-8292-C9356A5D3CB6}" dt="2026-04-13T11:22:58.715" v="49" actId="2711"/>
        <pc:sldMkLst>
          <pc:docMk/>
          <pc:sldMk cId="3135312888" sldId="351"/>
        </pc:sldMkLst>
        <pc:spChg chg="mod">
          <ac:chgData name="Sepideh Modgham" userId="4115b3b6-c566-49ec-8cd3-2d7651a9555d" providerId="ADAL" clId="{BDF3E597-07AA-4E8C-8292-C9356A5D3CB6}" dt="2026-04-13T11:22:58.715" v="49" actId="2711"/>
          <ac:spMkLst>
            <pc:docMk/>
            <pc:sldMk cId="3135312888" sldId="351"/>
            <ac:spMk id="2" creationId="{6F8B024C-A3B1-D248-C78B-B37C8521137C}"/>
          </ac:spMkLst>
        </pc:spChg>
        <pc:spChg chg="mod">
          <ac:chgData name="Sepideh Modgham" userId="4115b3b6-c566-49ec-8cd3-2d7651a9555d" providerId="ADAL" clId="{BDF3E597-07AA-4E8C-8292-C9356A5D3CB6}" dt="2026-04-13T11:22:13.071" v="47" actId="20577"/>
          <ac:spMkLst>
            <pc:docMk/>
            <pc:sldMk cId="3135312888" sldId="351"/>
            <ac:spMk id="6" creationId="{594E4B46-ED5C-0DCA-81AE-FCACC53E43B2}"/>
          </ac:spMkLst>
        </pc:spChg>
      </pc:sldChg>
      <pc:sldChg chg="modSp mod">
        <pc:chgData name="Sepideh Modgham" userId="4115b3b6-c566-49ec-8cd3-2d7651a9555d" providerId="ADAL" clId="{BDF3E597-07AA-4E8C-8292-C9356A5D3CB6}" dt="2026-04-13T11:35:49.281" v="114" actId="20577"/>
        <pc:sldMkLst>
          <pc:docMk/>
          <pc:sldMk cId="2528398347" sldId="353"/>
        </pc:sldMkLst>
        <pc:spChg chg="mod">
          <ac:chgData name="Sepideh Modgham" userId="4115b3b6-c566-49ec-8cd3-2d7651a9555d" providerId="ADAL" clId="{BDF3E597-07AA-4E8C-8292-C9356A5D3CB6}" dt="2026-04-13T11:35:42.529" v="112" actId="2711"/>
          <ac:spMkLst>
            <pc:docMk/>
            <pc:sldMk cId="2528398347" sldId="353"/>
            <ac:spMk id="2" creationId="{A6718799-F46B-7C18-79C3-ACFD156B2718}"/>
          </ac:spMkLst>
        </pc:spChg>
        <pc:spChg chg="mod">
          <ac:chgData name="Sepideh Modgham" userId="4115b3b6-c566-49ec-8cd3-2d7651a9555d" providerId="ADAL" clId="{BDF3E597-07AA-4E8C-8292-C9356A5D3CB6}" dt="2026-04-13T11:35:49.281" v="114" actId="20577"/>
          <ac:spMkLst>
            <pc:docMk/>
            <pc:sldMk cId="2528398347" sldId="353"/>
            <ac:spMk id="6" creationId="{1F4DF79B-68BD-15E9-B125-8A6D65D02F2F}"/>
          </ac:spMkLst>
        </pc:spChg>
        <pc:picChg chg="mod">
          <ac:chgData name="Sepideh Modgham" userId="4115b3b6-c566-49ec-8cd3-2d7651a9555d" providerId="ADAL" clId="{BDF3E597-07AA-4E8C-8292-C9356A5D3CB6}" dt="2026-04-13T11:35:24.742" v="109" actId="1076"/>
          <ac:picMkLst>
            <pc:docMk/>
            <pc:sldMk cId="2528398347" sldId="353"/>
            <ac:picMk id="3" creationId="{78198638-CB06-23DE-71B6-A81A6D4CAA32}"/>
          </ac:picMkLst>
        </pc:picChg>
      </pc:sldChg>
      <pc:sldChg chg="modSp mod">
        <pc:chgData name="Sepideh Modgham" userId="4115b3b6-c566-49ec-8cd3-2d7651a9555d" providerId="ADAL" clId="{BDF3E597-07AA-4E8C-8292-C9356A5D3CB6}" dt="2026-04-13T11:47:30.490" v="218" actId="20577"/>
        <pc:sldMkLst>
          <pc:docMk/>
          <pc:sldMk cId="890511712" sldId="354"/>
        </pc:sldMkLst>
        <pc:spChg chg="mod">
          <ac:chgData name="Sepideh Modgham" userId="4115b3b6-c566-49ec-8cd3-2d7651a9555d" providerId="ADAL" clId="{BDF3E597-07AA-4E8C-8292-C9356A5D3CB6}" dt="2026-04-13T11:47:30.490" v="218" actId="20577"/>
          <ac:spMkLst>
            <pc:docMk/>
            <pc:sldMk cId="890511712" sldId="354"/>
            <ac:spMk id="6" creationId="{7723B404-C5EF-2969-EBF0-4687484C1393}"/>
          </ac:spMkLst>
        </pc:spChg>
      </pc:sldChg>
      <pc:sldChg chg="modSp mod setBg">
        <pc:chgData name="Sepideh Modgham" userId="4115b3b6-c566-49ec-8cd3-2d7651a9555d" providerId="ADAL" clId="{BDF3E597-07AA-4E8C-8292-C9356A5D3CB6}" dt="2026-04-13T11:40:40.339" v="127" actId="207"/>
        <pc:sldMkLst>
          <pc:docMk/>
          <pc:sldMk cId="2130151477" sldId="355"/>
        </pc:sldMkLst>
        <pc:spChg chg="mod">
          <ac:chgData name="Sepideh Modgham" userId="4115b3b6-c566-49ec-8cd3-2d7651a9555d" providerId="ADAL" clId="{BDF3E597-07AA-4E8C-8292-C9356A5D3CB6}" dt="2026-04-13T11:14:02.748" v="18" actId="20577"/>
          <ac:spMkLst>
            <pc:docMk/>
            <pc:sldMk cId="2130151477" sldId="355"/>
            <ac:spMk id="18" creationId="{F53FC7E9-D5BB-0329-3CEC-80B44686F61A}"/>
          </ac:spMkLst>
        </pc:spChg>
        <pc:graphicFrameChg chg="mod modGraphic">
          <ac:chgData name="Sepideh Modgham" userId="4115b3b6-c566-49ec-8cd3-2d7651a9555d" providerId="ADAL" clId="{BDF3E597-07AA-4E8C-8292-C9356A5D3CB6}" dt="2026-04-13T11:40:40.339" v="127" actId="207"/>
          <ac:graphicFrameMkLst>
            <pc:docMk/>
            <pc:sldMk cId="2130151477" sldId="355"/>
            <ac:graphicFrameMk id="8" creationId="{ABCA98BA-76DD-8D94-4B10-58F1F28B7A78}"/>
          </ac:graphicFrameMkLst>
        </pc:graphicFrameChg>
      </pc:sldChg>
      <pc:sldChg chg="modSp mod setBg">
        <pc:chgData name="Sepideh Modgham" userId="4115b3b6-c566-49ec-8cd3-2d7651a9555d" providerId="ADAL" clId="{BDF3E597-07AA-4E8C-8292-C9356A5D3CB6}" dt="2026-04-13T11:41:58.270" v="139" actId="14100"/>
        <pc:sldMkLst>
          <pc:docMk/>
          <pc:sldMk cId="3131394094" sldId="359"/>
        </pc:sldMkLst>
        <pc:spChg chg="mod">
          <ac:chgData name="Sepideh Modgham" userId="4115b3b6-c566-49ec-8cd3-2d7651a9555d" providerId="ADAL" clId="{BDF3E597-07AA-4E8C-8292-C9356A5D3CB6}" dt="2026-04-13T11:41:58.270" v="139" actId="14100"/>
          <ac:spMkLst>
            <pc:docMk/>
            <pc:sldMk cId="3131394094" sldId="359"/>
            <ac:spMk id="2" creationId="{F2087CE7-4786-C7BE-8E47-0C972A9A290F}"/>
          </ac:spMkLst>
        </pc:spChg>
        <pc:picChg chg="mod">
          <ac:chgData name="Sepideh Modgham" userId="4115b3b6-c566-49ec-8cd3-2d7651a9555d" providerId="ADAL" clId="{BDF3E597-07AA-4E8C-8292-C9356A5D3CB6}" dt="2026-04-13T11:41:54.363" v="138" actId="1076"/>
          <ac:picMkLst>
            <pc:docMk/>
            <pc:sldMk cId="3131394094" sldId="359"/>
            <ac:picMk id="18" creationId="{304B9BC1-600C-E4FD-25C7-EE0C09D74825}"/>
          </ac:picMkLst>
        </pc:picChg>
      </pc:sldChg>
      <pc:sldChg chg="modSp mod setBg">
        <pc:chgData name="Sepideh Modgham" userId="4115b3b6-c566-49ec-8cd3-2d7651a9555d" providerId="ADAL" clId="{BDF3E597-07AA-4E8C-8292-C9356A5D3CB6}" dt="2026-04-13T11:46:03.904" v="206" actId="2711"/>
        <pc:sldMkLst>
          <pc:docMk/>
          <pc:sldMk cId="4114555720" sldId="360"/>
        </pc:sldMkLst>
        <pc:spChg chg="mod">
          <ac:chgData name="Sepideh Modgham" userId="4115b3b6-c566-49ec-8cd3-2d7651a9555d" providerId="ADAL" clId="{BDF3E597-07AA-4E8C-8292-C9356A5D3CB6}" dt="2026-04-13T11:46:03.904" v="206" actId="2711"/>
          <ac:spMkLst>
            <pc:docMk/>
            <pc:sldMk cId="4114555720" sldId="360"/>
            <ac:spMk id="2" creationId="{E3C23CA5-62B9-109D-29ED-492D019014B5}"/>
          </ac:spMkLst>
        </pc:spChg>
        <pc:picChg chg="mod">
          <ac:chgData name="Sepideh Modgham" userId="4115b3b6-c566-49ec-8cd3-2d7651a9555d" providerId="ADAL" clId="{BDF3E597-07AA-4E8C-8292-C9356A5D3CB6}" dt="2026-04-13T11:45:55.499" v="204" actId="1076"/>
          <ac:picMkLst>
            <pc:docMk/>
            <pc:sldMk cId="4114555720" sldId="360"/>
            <ac:picMk id="3" creationId="{A0B36189-A553-27D5-3DE3-3D7EBF3834D2}"/>
          </ac:picMkLst>
        </pc:picChg>
      </pc:sldChg>
      <pc:sldChg chg="modSp del mod setBg">
        <pc:chgData name="Sepideh Modgham" userId="4115b3b6-c566-49ec-8cd3-2d7651a9555d" providerId="ADAL" clId="{BDF3E597-07AA-4E8C-8292-C9356A5D3CB6}" dt="2026-04-13T11:45:41.827" v="200" actId="2696"/>
        <pc:sldMkLst>
          <pc:docMk/>
          <pc:sldMk cId="1782812169" sldId="361"/>
        </pc:sldMkLst>
        <pc:spChg chg="mod">
          <ac:chgData name="Sepideh Modgham" userId="4115b3b6-c566-49ec-8cd3-2d7651a9555d" providerId="ADAL" clId="{BDF3E597-07AA-4E8C-8292-C9356A5D3CB6}" dt="2026-04-13T11:44:52.864" v="192" actId="14100"/>
          <ac:spMkLst>
            <pc:docMk/>
            <pc:sldMk cId="1782812169" sldId="361"/>
            <ac:spMk id="2" creationId="{7BA460BD-86FC-2D38-F53B-8C16BCA1ED7C}"/>
          </ac:spMkLst>
        </pc:spChg>
        <pc:picChg chg="mod">
          <ac:chgData name="Sepideh Modgham" userId="4115b3b6-c566-49ec-8cd3-2d7651a9555d" providerId="ADAL" clId="{BDF3E597-07AA-4E8C-8292-C9356A5D3CB6}" dt="2026-04-13T11:44:03.591" v="175" actId="14100"/>
          <ac:picMkLst>
            <pc:docMk/>
            <pc:sldMk cId="1782812169" sldId="361"/>
            <ac:picMk id="3" creationId="{B7F7B476-BFC3-961E-ACF9-2028913B469C}"/>
          </ac:picMkLst>
        </pc:picChg>
      </pc:sldChg>
      <pc:sldChg chg="modSp del mod setBg">
        <pc:chgData name="Sepideh Modgham" userId="4115b3b6-c566-49ec-8cd3-2d7651a9555d" providerId="ADAL" clId="{BDF3E597-07AA-4E8C-8292-C9356A5D3CB6}" dt="2026-04-13T11:25:31.063" v="92" actId="2696"/>
        <pc:sldMkLst>
          <pc:docMk/>
          <pc:sldMk cId="3097167798" sldId="364"/>
        </pc:sldMkLst>
        <pc:spChg chg="mod">
          <ac:chgData name="Sepideh Modgham" userId="4115b3b6-c566-49ec-8cd3-2d7651a9555d" providerId="ADAL" clId="{BDF3E597-07AA-4E8C-8292-C9356A5D3CB6}" dt="2026-04-13T11:23:23.183" v="55" actId="20577"/>
          <ac:spMkLst>
            <pc:docMk/>
            <pc:sldMk cId="3097167798" sldId="364"/>
            <ac:spMk id="31" creationId="{B4E8D493-665E-27D0-B52E-8BAC683305D2}"/>
          </ac:spMkLst>
        </pc:spChg>
      </pc:sldChg>
      <pc:sldChg chg="addSp delSp modSp add mod ord">
        <pc:chgData name="Sepideh Modgham" userId="4115b3b6-c566-49ec-8cd3-2d7651a9555d" providerId="ADAL" clId="{BDF3E597-07AA-4E8C-8292-C9356A5D3CB6}" dt="2026-04-13T11:41:12.012" v="129" actId="2711"/>
        <pc:sldMkLst>
          <pc:docMk/>
          <pc:sldMk cId="1652281208" sldId="365"/>
        </pc:sldMkLst>
        <pc:spChg chg="del">
          <ac:chgData name="Sepideh Modgham" userId="4115b3b6-c566-49ec-8cd3-2d7651a9555d" providerId="ADAL" clId="{BDF3E597-07AA-4E8C-8292-C9356A5D3CB6}" dt="2026-04-13T11:25:24.160" v="90" actId="478"/>
          <ac:spMkLst>
            <pc:docMk/>
            <pc:sldMk cId="1652281208" sldId="365"/>
            <ac:spMk id="2" creationId="{CE389C4D-D2A8-CC4F-8B4F-ECA047B93525}"/>
          </ac:spMkLst>
        </pc:spChg>
        <pc:spChg chg="mod">
          <ac:chgData name="Sepideh Modgham" userId="4115b3b6-c566-49ec-8cd3-2d7651a9555d" providerId="ADAL" clId="{BDF3E597-07AA-4E8C-8292-C9356A5D3CB6}" dt="2026-04-13T11:25:12.034" v="89" actId="20577"/>
          <ac:spMkLst>
            <pc:docMk/>
            <pc:sldMk cId="1652281208" sldId="365"/>
            <ac:spMk id="6" creationId="{EBC50546-B88B-6D5F-F1EA-212B2F609455}"/>
          </ac:spMkLst>
        </pc:spChg>
        <pc:graphicFrameChg chg="add mod modGraphic">
          <ac:chgData name="Sepideh Modgham" userId="4115b3b6-c566-49ec-8cd3-2d7651a9555d" providerId="ADAL" clId="{BDF3E597-07AA-4E8C-8292-C9356A5D3CB6}" dt="2026-04-13T11:41:12.012" v="129" actId="2711"/>
          <ac:graphicFrameMkLst>
            <pc:docMk/>
            <pc:sldMk cId="1652281208" sldId="365"/>
            <ac:graphicFrameMk id="3" creationId="{CD539CA2-4F46-F1AC-5628-819915459E05}"/>
          </ac:graphicFrameMkLst>
        </pc:graphicFrameChg>
      </pc:sldChg>
      <pc:sldChg chg="addSp delSp modSp add mod">
        <pc:chgData name="Sepideh Modgham" userId="4115b3b6-c566-49ec-8cd3-2d7651a9555d" providerId="ADAL" clId="{BDF3E597-07AA-4E8C-8292-C9356A5D3CB6}" dt="2026-04-13T11:45:22.061" v="197" actId="2711"/>
        <pc:sldMkLst>
          <pc:docMk/>
          <pc:sldMk cId="703225700" sldId="366"/>
        </pc:sldMkLst>
        <pc:spChg chg="del">
          <ac:chgData name="Sepideh Modgham" userId="4115b3b6-c566-49ec-8cd3-2d7651a9555d" providerId="ADAL" clId="{BDF3E597-07AA-4E8C-8292-C9356A5D3CB6}" dt="2026-04-13T11:45:06.726" v="194" actId="478"/>
          <ac:spMkLst>
            <pc:docMk/>
            <pc:sldMk cId="703225700" sldId="366"/>
            <ac:spMk id="2" creationId="{CE7DB453-268B-6DED-68E1-085D86C34B17}"/>
          </ac:spMkLst>
        </pc:spChg>
        <pc:spChg chg="mod">
          <ac:chgData name="Sepideh Modgham" userId="4115b3b6-c566-49ec-8cd3-2d7651a9555d" providerId="ADAL" clId="{BDF3E597-07AA-4E8C-8292-C9356A5D3CB6}" dt="2026-04-13T11:44:27.030" v="188" actId="20577"/>
          <ac:spMkLst>
            <pc:docMk/>
            <pc:sldMk cId="703225700" sldId="366"/>
            <ac:spMk id="4" creationId="{7C148883-AA40-1EA4-835E-56E4BFFFB2A3}"/>
          </ac:spMkLst>
        </pc:spChg>
        <pc:spChg chg="add mod">
          <ac:chgData name="Sepideh Modgham" userId="4115b3b6-c566-49ec-8cd3-2d7651a9555d" providerId="ADAL" clId="{BDF3E597-07AA-4E8C-8292-C9356A5D3CB6}" dt="2026-04-13T11:45:22.061" v="197" actId="2711"/>
          <ac:spMkLst>
            <pc:docMk/>
            <pc:sldMk cId="703225700" sldId="366"/>
            <ac:spMk id="5" creationId="{8F328FE4-0AC0-1C9E-FD84-5746D5D1996F}"/>
          </ac:spMkLst>
        </pc:spChg>
        <pc:picChg chg="add mod">
          <ac:chgData name="Sepideh Modgham" userId="4115b3b6-c566-49ec-8cd3-2d7651a9555d" providerId="ADAL" clId="{BDF3E597-07AA-4E8C-8292-C9356A5D3CB6}" dt="2026-04-13T11:44:43.755" v="191" actId="1076"/>
          <ac:picMkLst>
            <pc:docMk/>
            <pc:sldMk cId="703225700" sldId="366"/>
            <ac:picMk id="3" creationId="{3695619F-4705-3D64-9546-31B852535B61}"/>
          </ac:picMkLst>
        </pc:picChg>
        <pc:picChg chg="del">
          <ac:chgData name="Sepideh Modgham" userId="4115b3b6-c566-49ec-8cd3-2d7651a9555d" providerId="ADAL" clId="{BDF3E597-07AA-4E8C-8292-C9356A5D3CB6}" dt="2026-04-13T11:44:38.532" v="189" actId="478"/>
          <ac:picMkLst>
            <pc:docMk/>
            <pc:sldMk cId="703225700" sldId="366"/>
            <ac:picMk id="18" creationId="{F9F335D0-63C9-6873-B5CB-785778743AF6}"/>
          </ac:picMkLst>
        </pc:picChg>
      </pc:sldChg>
      <pc:sldChg chg="add del">
        <pc:chgData name="Sepideh Modgham" userId="4115b3b6-c566-49ec-8cd3-2d7651a9555d" providerId="ADAL" clId="{BDF3E597-07AA-4E8C-8292-C9356A5D3CB6}" dt="2026-04-13T11:45:37.947" v="199" actId="2696"/>
        <pc:sldMkLst>
          <pc:docMk/>
          <pc:sldMk cId="3422923374" sldId="367"/>
        </pc:sldMkLst>
      </pc:sldChg>
      <pc:sldMasterChg chg="setBg modSldLayout">
        <pc:chgData name="Sepideh Modgham" userId="4115b3b6-c566-49ec-8cd3-2d7651a9555d" providerId="ADAL" clId="{BDF3E597-07AA-4E8C-8292-C9356A5D3CB6}" dt="2026-04-13T11:23:49.248" v="56"/>
        <pc:sldMasterMkLst>
          <pc:docMk/>
          <pc:sldMasterMk cId="3037876781" sldId="2147483648"/>
        </pc:sldMasterMkLst>
        <pc:sldLayoutChg chg="setBg">
          <pc:chgData name="Sepideh Modgham" userId="4115b3b6-c566-49ec-8cd3-2d7651a9555d" providerId="ADAL" clId="{BDF3E597-07AA-4E8C-8292-C9356A5D3CB6}" dt="2026-04-13T11:23:49.248" v="56"/>
          <pc:sldLayoutMkLst>
            <pc:docMk/>
            <pc:sldMasterMk cId="3037876781" sldId="2147483648"/>
            <pc:sldLayoutMk cId="280949320" sldId="2147483649"/>
          </pc:sldLayoutMkLst>
        </pc:sldLayoutChg>
        <pc:sldLayoutChg chg="setBg">
          <pc:chgData name="Sepideh Modgham" userId="4115b3b6-c566-49ec-8cd3-2d7651a9555d" providerId="ADAL" clId="{BDF3E597-07AA-4E8C-8292-C9356A5D3CB6}" dt="2026-04-13T11:23:49.248" v="56"/>
          <pc:sldLayoutMkLst>
            <pc:docMk/>
            <pc:sldMasterMk cId="3037876781" sldId="2147483648"/>
            <pc:sldLayoutMk cId="3146240765" sldId="2147483650"/>
          </pc:sldLayoutMkLst>
        </pc:sldLayoutChg>
        <pc:sldLayoutChg chg="setBg">
          <pc:chgData name="Sepideh Modgham" userId="4115b3b6-c566-49ec-8cd3-2d7651a9555d" providerId="ADAL" clId="{BDF3E597-07AA-4E8C-8292-C9356A5D3CB6}" dt="2026-04-13T11:23:49.248" v="56"/>
          <pc:sldLayoutMkLst>
            <pc:docMk/>
            <pc:sldMasterMk cId="3037876781" sldId="2147483648"/>
            <pc:sldLayoutMk cId="1569637553" sldId="2147483651"/>
          </pc:sldLayoutMkLst>
        </pc:sldLayoutChg>
        <pc:sldLayoutChg chg="setBg">
          <pc:chgData name="Sepideh Modgham" userId="4115b3b6-c566-49ec-8cd3-2d7651a9555d" providerId="ADAL" clId="{BDF3E597-07AA-4E8C-8292-C9356A5D3CB6}" dt="2026-04-13T11:23:49.248" v="56"/>
          <pc:sldLayoutMkLst>
            <pc:docMk/>
            <pc:sldMasterMk cId="3037876781" sldId="2147483648"/>
            <pc:sldLayoutMk cId="204543003" sldId="2147483652"/>
          </pc:sldLayoutMkLst>
        </pc:sldLayoutChg>
        <pc:sldLayoutChg chg="setBg">
          <pc:chgData name="Sepideh Modgham" userId="4115b3b6-c566-49ec-8cd3-2d7651a9555d" providerId="ADAL" clId="{BDF3E597-07AA-4E8C-8292-C9356A5D3CB6}" dt="2026-04-13T11:23:49.248" v="56"/>
          <pc:sldLayoutMkLst>
            <pc:docMk/>
            <pc:sldMasterMk cId="3037876781" sldId="2147483648"/>
            <pc:sldLayoutMk cId="2482856884" sldId="2147483653"/>
          </pc:sldLayoutMkLst>
        </pc:sldLayoutChg>
        <pc:sldLayoutChg chg="setBg">
          <pc:chgData name="Sepideh Modgham" userId="4115b3b6-c566-49ec-8cd3-2d7651a9555d" providerId="ADAL" clId="{BDF3E597-07AA-4E8C-8292-C9356A5D3CB6}" dt="2026-04-13T11:23:49.248" v="56"/>
          <pc:sldLayoutMkLst>
            <pc:docMk/>
            <pc:sldMasterMk cId="3037876781" sldId="2147483648"/>
            <pc:sldLayoutMk cId="1108230945" sldId="2147483654"/>
          </pc:sldLayoutMkLst>
        </pc:sldLayoutChg>
        <pc:sldLayoutChg chg="setBg">
          <pc:chgData name="Sepideh Modgham" userId="4115b3b6-c566-49ec-8cd3-2d7651a9555d" providerId="ADAL" clId="{BDF3E597-07AA-4E8C-8292-C9356A5D3CB6}" dt="2026-04-13T11:23:49.248" v="56"/>
          <pc:sldLayoutMkLst>
            <pc:docMk/>
            <pc:sldMasterMk cId="3037876781" sldId="2147483648"/>
            <pc:sldLayoutMk cId="54998298" sldId="2147483655"/>
          </pc:sldLayoutMkLst>
        </pc:sldLayoutChg>
        <pc:sldLayoutChg chg="setBg">
          <pc:chgData name="Sepideh Modgham" userId="4115b3b6-c566-49ec-8cd3-2d7651a9555d" providerId="ADAL" clId="{BDF3E597-07AA-4E8C-8292-C9356A5D3CB6}" dt="2026-04-13T11:23:49.248" v="56"/>
          <pc:sldLayoutMkLst>
            <pc:docMk/>
            <pc:sldMasterMk cId="3037876781" sldId="2147483648"/>
            <pc:sldLayoutMk cId="3618878448" sldId="2147483656"/>
          </pc:sldLayoutMkLst>
        </pc:sldLayoutChg>
        <pc:sldLayoutChg chg="setBg">
          <pc:chgData name="Sepideh Modgham" userId="4115b3b6-c566-49ec-8cd3-2d7651a9555d" providerId="ADAL" clId="{BDF3E597-07AA-4E8C-8292-C9356A5D3CB6}" dt="2026-04-13T11:23:49.248" v="56"/>
          <pc:sldLayoutMkLst>
            <pc:docMk/>
            <pc:sldMasterMk cId="3037876781" sldId="2147483648"/>
            <pc:sldLayoutMk cId="235116493" sldId="2147483657"/>
          </pc:sldLayoutMkLst>
        </pc:sldLayoutChg>
        <pc:sldLayoutChg chg="setBg">
          <pc:chgData name="Sepideh Modgham" userId="4115b3b6-c566-49ec-8cd3-2d7651a9555d" providerId="ADAL" clId="{BDF3E597-07AA-4E8C-8292-C9356A5D3CB6}" dt="2026-04-13T11:23:49.248" v="56"/>
          <pc:sldLayoutMkLst>
            <pc:docMk/>
            <pc:sldMasterMk cId="3037876781" sldId="2147483648"/>
            <pc:sldLayoutMk cId="942354446" sldId="2147483658"/>
          </pc:sldLayoutMkLst>
        </pc:sldLayoutChg>
        <pc:sldLayoutChg chg="setBg">
          <pc:chgData name="Sepideh Modgham" userId="4115b3b6-c566-49ec-8cd3-2d7651a9555d" providerId="ADAL" clId="{BDF3E597-07AA-4E8C-8292-C9356A5D3CB6}" dt="2026-04-13T11:23:49.248" v="56"/>
          <pc:sldLayoutMkLst>
            <pc:docMk/>
            <pc:sldMasterMk cId="3037876781" sldId="2147483648"/>
            <pc:sldLayoutMk cId="1252228044" sldId="2147483659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0415F8-DDB8-4A60-B45F-246BF0953E0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39C7586-48D1-4D8A-ACF9-1C22945A1B39}">
      <dgm:prSet custT="1"/>
      <dgm:spPr/>
      <dgm:t>
        <a:bodyPr/>
        <a:lstStyle/>
        <a:p>
          <a:r>
            <a:rPr lang="en-GB" sz="2400" dirty="0">
              <a:latin typeface="Arial" panose="020B0604020202020204" pitchFamily="34" charset="0"/>
              <a:cs typeface="Arial" panose="020B0604020202020204" pitchFamily="34" charset="0"/>
            </a:rPr>
            <a:t>Define the enhanced greenhouse effect.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0447B9-EFDC-43EE-8D3F-BFFB3DAFF26E}" type="parTrans" cxnId="{35BE2CDB-EE90-43FA-9B47-8C33C3AE22EE}">
      <dgm:prSet/>
      <dgm:spPr/>
      <dgm:t>
        <a:bodyPr/>
        <a:lstStyle/>
        <a:p>
          <a:endParaRPr lang="en-US"/>
        </a:p>
      </dgm:t>
    </dgm:pt>
    <dgm:pt modelId="{6478C18A-D423-4486-8775-E55DEE48C41F}" type="sibTrans" cxnId="{35BE2CDB-EE90-43FA-9B47-8C33C3AE22EE}">
      <dgm:prSet/>
      <dgm:spPr/>
      <dgm:t>
        <a:bodyPr/>
        <a:lstStyle/>
        <a:p>
          <a:endParaRPr lang="en-US"/>
        </a:p>
      </dgm:t>
    </dgm:pt>
    <dgm:pt modelId="{9828D62C-3428-475D-8543-43750B62751F}">
      <dgm:prSet custT="1"/>
      <dgm:spPr/>
      <dgm:t>
        <a:bodyPr/>
        <a:lstStyle/>
        <a:p>
          <a:r>
            <a:rPr lang="en-GB" sz="2400" dirty="0">
              <a:latin typeface="Arial" panose="020B0604020202020204" pitchFamily="34" charset="0"/>
              <a:cs typeface="Arial" panose="020B0604020202020204" pitchFamily="34" charset="0"/>
            </a:rPr>
            <a:t>Describe human activities that contribute to greenhouse gas emissions.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BB5057-FFD5-4B3C-814C-87F262A72744}" type="parTrans" cxnId="{EC93B8C4-5067-4309-97E1-3BCEF0E7704C}">
      <dgm:prSet/>
      <dgm:spPr/>
      <dgm:t>
        <a:bodyPr/>
        <a:lstStyle/>
        <a:p>
          <a:endParaRPr lang="en-US"/>
        </a:p>
      </dgm:t>
    </dgm:pt>
    <dgm:pt modelId="{DBB2C466-D336-4B9F-9395-72852C2AAAC3}" type="sibTrans" cxnId="{EC93B8C4-5067-4309-97E1-3BCEF0E7704C}">
      <dgm:prSet/>
      <dgm:spPr/>
      <dgm:t>
        <a:bodyPr/>
        <a:lstStyle/>
        <a:p>
          <a:endParaRPr lang="en-US"/>
        </a:p>
      </dgm:t>
    </dgm:pt>
    <dgm:pt modelId="{F23059D0-34B4-481B-95FB-905BCB03C7AF}">
      <dgm:prSet custT="1"/>
      <dgm:spPr/>
      <dgm:t>
        <a:bodyPr/>
        <a:lstStyle/>
        <a:p>
          <a:pPr rtl="0"/>
          <a:r>
            <a:rPr lang="en-GB" sz="2400" dirty="0">
              <a:latin typeface="Arial" panose="020B0604020202020204" pitchFamily="34" charset="0"/>
              <a:cs typeface="Arial" panose="020B0604020202020204" pitchFamily="34" charset="0"/>
            </a:rPr>
            <a:t>Explain how fossil fuels,</a:t>
          </a:r>
          <a:r>
            <a:rPr lang="en-GB" sz="2400" dirty="0">
              <a:latin typeface="Arial" panose="020B0604020202020204" pitchFamily="34" charset="0"/>
              <a:ea typeface="Calibri Light"/>
              <a:cs typeface="Arial" panose="020B0604020202020204" pitchFamily="34" charset="0"/>
            </a:rPr>
            <a:t> </a:t>
          </a:r>
          <a:r>
            <a:rPr lang="en-GB" sz="2400" dirty="0">
              <a:latin typeface="Arial" panose="020B0604020202020204" pitchFamily="34" charset="0"/>
              <a:ea typeface="Calibri"/>
              <a:cs typeface="Arial" panose="020B0604020202020204" pitchFamily="34" charset="0"/>
            </a:rPr>
            <a:t>urbanisation,</a:t>
          </a:r>
          <a:r>
            <a:rPr lang="en-GB" sz="2400" dirty="0">
              <a:latin typeface="Arial" panose="020B0604020202020204" pitchFamily="34" charset="0"/>
              <a:ea typeface="Calibri Light"/>
              <a:cs typeface="Arial" panose="020B0604020202020204" pitchFamily="34" charset="0"/>
            </a:rPr>
            <a:t> </a:t>
          </a:r>
          <a:r>
            <a:rPr lang="en-GB" sz="2400" dirty="0">
              <a:latin typeface="Arial" panose="020B0604020202020204" pitchFamily="34" charset="0"/>
              <a:cs typeface="Arial" panose="020B0604020202020204" pitchFamily="34" charset="0"/>
            </a:rPr>
            <a:t>deforestation and agriculture increase global warming.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3E82C0-6F75-4CC2-AC69-248941664BD3}" type="parTrans" cxnId="{7B340BBB-81BD-49F5-A807-3F8AB1744504}">
      <dgm:prSet/>
      <dgm:spPr/>
      <dgm:t>
        <a:bodyPr/>
        <a:lstStyle/>
        <a:p>
          <a:endParaRPr lang="en-US"/>
        </a:p>
      </dgm:t>
    </dgm:pt>
    <dgm:pt modelId="{79145195-99D9-4ECC-A14B-B17FBB344DF2}" type="sibTrans" cxnId="{7B340BBB-81BD-49F5-A807-3F8AB1744504}">
      <dgm:prSet/>
      <dgm:spPr/>
      <dgm:t>
        <a:bodyPr/>
        <a:lstStyle/>
        <a:p>
          <a:endParaRPr lang="en-US"/>
        </a:p>
      </dgm:t>
    </dgm:pt>
    <dgm:pt modelId="{BB68ECE7-B38A-4F9A-946D-7FC17D78A1A9}" type="pres">
      <dgm:prSet presAssocID="{990415F8-DDB8-4A60-B45F-246BF0953E07}" presName="root" presStyleCnt="0">
        <dgm:presLayoutVars>
          <dgm:dir/>
          <dgm:resizeHandles val="exact"/>
        </dgm:presLayoutVars>
      </dgm:prSet>
      <dgm:spPr/>
    </dgm:pt>
    <dgm:pt modelId="{DE3E2988-143C-499A-B4E4-AE0198366AB4}" type="pres">
      <dgm:prSet presAssocID="{939C7586-48D1-4D8A-ACF9-1C22945A1B39}" presName="compNode" presStyleCnt="0"/>
      <dgm:spPr/>
    </dgm:pt>
    <dgm:pt modelId="{638B4A50-CB29-4E53-83EB-C707F09DC887}" type="pres">
      <dgm:prSet presAssocID="{939C7586-48D1-4D8A-ACF9-1C22945A1B39}" presName="bgRect" presStyleLbl="bgShp" presStyleIdx="0" presStyleCnt="3" custLinFactNeighborX="-941" custLinFactNeighborY="-2019"/>
      <dgm:spPr>
        <a:solidFill>
          <a:schemeClr val="bg1"/>
        </a:solidFill>
      </dgm:spPr>
    </dgm:pt>
    <dgm:pt modelId="{9DC66014-E96A-4EB6-8874-B8E3F320DB13}" type="pres">
      <dgm:prSet presAssocID="{939C7586-48D1-4D8A-ACF9-1C22945A1B39}" presName="iconRect" presStyleLbl="node1" presStyleIdx="0" presStyleCnt="3" custLinFactNeighborX="5507" custLinFactNeighborY="183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F28F012C-1330-4182-A896-E1A79EE94CA2}" type="pres">
      <dgm:prSet presAssocID="{939C7586-48D1-4D8A-ACF9-1C22945A1B39}" presName="spaceRect" presStyleCnt="0"/>
      <dgm:spPr/>
    </dgm:pt>
    <dgm:pt modelId="{8A977237-1772-4A2C-A5F0-53A0F157CA05}" type="pres">
      <dgm:prSet presAssocID="{939C7586-48D1-4D8A-ACF9-1C22945A1B39}" presName="parTx" presStyleLbl="revTx" presStyleIdx="0" presStyleCnt="3">
        <dgm:presLayoutVars>
          <dgm:chMax val="0"/>
          <dgm:chPref val="0"/>
        </dgm:presLayoutVars>
      </dgm:prSet>
      <dgm:spPr/>
    </dgm:pt>
    <dgm:pt modelId="{E5A98AF2-0FAF-4954-AD90-77B81EB89B47}" type="pres">
      <dgm:prSet presAssocID="{6478C18A-D423-4486-8775-E55DEE48C41F}" presName="sibTrans" presStyleCnt="0"/>
      <dgm:spPr/>
    </dgm:pt>
    <dgm:pt modelId="{C25150B2-35A8-42A9-A082-E79D3753AC61}" type="pres">
      <dgm:prSet presAssocID="{9828D62C-3428-475D-8543-43750B62751F}" presName="compNode" presStyleCnt="0"/>
      <dgm:spPr/>
    </dgm:pt>
    <dgm:pt modelId="{CF8CC946-7C5C-432E-A9B8-D33A8E83EB94}" type="pres">
      <dgm:prSet presAssocID="{9828D62C-3428-475D-8543-43750B62751F}" presName="bgRect" presStyleLbl="bgShp" presStyleIdx="1" presStyleCnt="3" custLinFactNeighborX="656" custLinFactNeighborY="-1010"/>
      <dgm:spPr>
        <a:solidFill>
          <a:schemeClr val="bg1"/>
        </a:solidFill>
      </dgm:spPr>
    </dgm:pt>
    <dgm:pt modelId="{42012305-83A9-46D2-94E1-DC7B9C6114A1}" type="pres">
      <dgm:prSet presAssocID="{9828D62C-3428-475D-8543-43750B62751F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379FAA55-B793-40EA-AFDB-7888EBAF60DF}" type="pres">
      <dgm:prSet presAssocID="{9828D62C-3428-475D-8543-43750B62751F}" presName="spaceRect" presStyleCnt="0"/>
      <dgm:spPr/>
    </dgm:pt>
    <dgm:pt modelId="{4FBE586F-F279-410D-B8C3-9CEEADFA4B83}" type="pres">
      <dgm:prSet presAssocID="{9828D62C-3428-475D-8543-43750B62751F}" presName="parTx" presStyleLbl="revTx" presStyleIdx="1" presStyleCnt="3">
        <dgm:presLayoutVars>
          <dgm:chMax val="0"/>
          <dgm:chPref val="0"/>
        </dgm:presLayoutVars>
      </dgm:prSet>
      <dgm:spPr/>
    </dgm:pt>
    <dgm:pt modelId="{31CD81B0-A84C-4FC1-ADDA-EA236270ABAF}" type="pres">
      <dgm:prSet presAssocID="{DBB2C466-D336-4B9F-9395-72852C2AAAC3}" presName="sibTrans" presStyleCnt="0"/>
      <dgm:spPr/>
    </dgm:pt>
    <dgm:pt modelId="{7721974C-E1FF-4C22-8336-DA570CCF5356}" type="pres">
      <dgm:prSet presAssocID="{F23059D0-34B4-481B-95FB-905BCB03C7AF}" presName="compNode" presStyleCnt="0"/>
      <dgm:spPr/>
    </dgm:pt>
    <dgm:pt modelId="{92769F77-DC56-4AEE-858F-869826263866}" type="pres">
      <dgm:prSet presAssocID="{F23059D0-34B4-481B-95FB-905BCB03C7AF}" presName="bgRect" presStyleLbl="bgShp" presStyleIdx="2" presStyleCnt="3"/>
      <dgm:spPr>
        <a:solidFill>
          <a:schemeClr val="bg1"/>
        </a:solidFill>
      </dgm:spPr>
    </dgm:pt>
    <dgm:pt modelId="{09C8E91F-84EA-4B50-A901-554903BB9A4D}" type="pres">
      <dgm:prSet presAssocID="{F23059D0-34B4-481B-95FB-905BCB03C7AF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rm scene"/>
        </a:ext>
      </dgm:extLst>
    </dgm:pt>
    <dgm:pt modelId="{80F1D641-8A68-4925-9ED0-F9121A633422}" type="pres">
      <dgm:prSet presAssocID="{F23059D0-34B4-481B-95FB-905BCB03C7AF}" presName="spaceRect" presStyleCnt="0"/>
      <dgm:spPr/>
    </dgm:pt>
    <dgm:pt modelId="{E7EE5D83-088F-40D4-91EF-FEC11EFCC37C}" type="pres">
      <dgm:prSet presAssocID="{F23059D0-34B4-481B-95FB-905BCB03C7A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F66D270-29A2-48BA-B085-661747750793}" type="presOf" srcId="{990415F8-DDB8-4A60-B45F-246BF0953E07}" destId="{BB68ECE7-B38A-4F9A-946D-7FC17D78A1A9}" srcOrd="0" destOrd="0" presId="urn:microsoft.com/office/officeart/2018/2/layout/IconVerticalSolidList"/>
    <dgm:cxn modelId="{446D15AA-906A-46E5-A45C-A1712669AA07}" type="presOf" srcId="{9828D62C-3428-475D-8543-43750B62751F}" destId="{4FBE586F-F279-410D-B8C3-9CEEADFA4B83}" srcOrd="0" destOrd="0" presId="urn:microsoft.com/office/officeart/2018/2/layout/IconVerticalSolidList"/>
    <dgm:cxn modelId="{7B340BBB-81BD-49F5-A807-3F8AB1744504}" srcId="{990415F8-DDB8-4A60-B45F-246BF0953E07}" destId="{F23059D0-34B4-481B-95FB-905BCB03C7AF}" srcOrd="2" destOrd="0" parTransId="{803E82C0-6F75-4CC2-AC69-248941664BD3}" sibTransId="{79145195-99D9-4ECC-A14B-B17FBB344DF2}"/>
    <dgm:cxn modelId="{EC93B8C4-5067-4309-97E1-3BCEF0E7704C}" srcId="{990415F8-DDB8-4A60-B45F-246BF0953E07}" destId="{9828D62C-3428-475D-8543-43750B62751F}" srcOrd="1" destOrd="0" parTransId="{B8BB5057-FFD5-4B3C-814C-87F262A72744}" sibTransId="{DBB2C466-D336-4B9F-9395-72852C2AAAC3}"/>
    <dgm:cxn modelId="{E51860C9-B383-4342-AF99-550B1D05A869}" type="presOf" srcId="{F23059D0-34B4-481B-95FB-905BCB03C7AF}" destId="{E7EE5D83-088F-40D4-91EF-FEC11EFCC37C}" srcOrd="0" destOrd="0" presId="urn:microsoft.com/office/officeart/2018/2/layout/IconVerticalSolidList"/>
    <dgm:cxn modelId="{35BE2CDB-EE90-43FA-9B47-8C33C3AE22EE}" srcId="{990415F8-DDB8-4A60-B45F-246BF0953E07}" destId="{939C7586-48D1-4D8A-ACF9-1C22945A1B39}" srcOrd="0" destOrd="0" parTransId="{F90447B9-EFDC-43EE-8D3F-BFFB3DAFF26E}" sibTransId="{6478C18A-D423-4486-8775-E55DEE48C41F}"/>
    <dgm:cxn modelId="{BE98F9E4-0893-465E-9D35-FB0CAB585B90}" type="presOf" srcId="{939C7586-48D1-4D8A-ACF9-1C22945A1B39}" destId="{8A977237-1772-4A2C-A5F0-53A0F157CA05}" srcOrd="0" destOrd="0" presId="urn:microsoft.com/office/officeart/2018/2/layout/IconVerticalSolidList"/>
    <dgm:cxn modelId="{059E8666-9AB4-45EA-9A70-90D739B3B1C8}" type="presParOf" srcId="{BB68ECE7-B38A-4F9A-946D-7FC17D78A1A9}" destId="{DE3E2988-143C-499A-B4E4-AE0198366AB4}" srcOrd="0" destOrd="0" presId="urn:microsoft.com/office/officeart/2018/2/layout/IconVerticalSolidList"/>
    <dgm:cxn modelId="{F138894E-7177-4B8F-A844-C4F1E5CC5EC9}" type="presParOf" srcId="{DE3E2988-143C-499A-B4E4-AE0198366AB4}" destId="{638B4A50-CB29-4E53-83EB-C707F09DC887}" srcOrd="0" destOrd="0" presId="urn:microsoft.com/office/officeart/2018/2/layout/IconVerticalSolidList"/>
    <dgm:cxn modelId="{AE3DFF2C-B6A6-4708-80A8-361DB0D25C83}" type="presParOf" srcId="{DE3E2988-143C-499A-B4E4-AE0198366AB4}" destId="{9DC66014-E96A-4EB6-8874-B8E3F320DB13}" srcOrd="1" destOrd="0" presId="urn:microsoft.com/office/officeart/2018/2/layout/IconVerticalSolidList"/>
    <dgm:cxn modelId="{17E1FC41-EE35-4340-96BE-4311202DDE4B}" type="presParOf" srcId="{DE3E2988-143C-499A-B4E4-AE0198366AB4}" destId="{F28F012C-1330-4182-A896-E1A79EE94CA2}" srcOrd="2" destOrd="0" presId="urn:microsoft.com/office/officeart/2018/2/layout/IconVerticalSolidList"/>
    <dgm:cxn modelId="{6BC57E10-D875-4984-966B-81C662FC2BA5}" type="presParOf" srcId="{DE3E2988-143C-499A-B4E4-AE0198366AB4}" destId="{8A977237-1772-4A2C-A5F0-53A0F157CA05}" srcOrd="3" destOrd="0" presId="urn:microsoft.com/office/officeart/2018/2/layout/IconVerticalSolidList"/>
    <dgm:cxn modelId="{7E17D84C-FE2D-44E5-B037-BFF59A407DE9}" type="presParOf" srcId="{BB68ECE7-B38A-4F9A-946D-7FC17D78A1A9}" destId="{E5A98AF2-0FAF-4954-AD90-77B81EB89B47}" srcOrd="1" destOrd="0" presId="urn:microsoft.com/office/officeart/2018/2/layout/IconVerticalSolidList"/>
    <dgm:cxn modelId="{CD233DB8-94E7-476B-8EF6-C1A00BF7B9E2}" type="presParOf" srcId="{BB68ECE7-B38A-4F9A-946D-7FC17D78A1A9}" destId="{C25150B2-35A8-42A9-A082-E79D3753AC61}" srcOrd="2" destOrd="0" presId="urn:microsoft.com/office/officeart/2018/2/layout/IconVerticalSolidList"/>
    <dgm:cxn modelId="{1F276640-E073-4396-9D89-07D309C785C2}" type="presParOf" srcId="{C25150B2-35A8-42A9-A082-E79D3753AC61}" destId="{CF8CC946-7C5C-432E-A9B8-D33A8E83EB94}" srcOrd="0" destOrd="0" presId="urn:microsoft.com/office/officeart/2018/2/layout/IconVerticalSolidList"/>
    <dgm:cxn modelId="{01D61C4F-A158-4DC0-979B-245617C7A033}" type="presParOf" srcId="{C25150B2-35A8-42A9-A082-E79D3753AC61}" destId="{42012305-83A9-46D2-94E1-DC7B9C6114A1}" srcOrd="1" destOrd="0" presId="urn:microsoft.com/office/officeart/2018/2/layout/IconVerticalSolidList"/>
    <dgm:cxn modelId="{D478EB39-3E0D-418E-A657-966D21D8B743}" type="presParOf" srcId="{C25150B2-35A8-42A9-A082-E79D3753AC61}" destId="{379FAA55-B793-40EA-AFDB-7888EBAF60DF}" srcOrd="2" destOrd="0" presId="urn:microsoft.com/office/officeart/2018/2/layout/IconVerticalSolidList"/>
    <dgm:cxn modelId="{5759CD1E-6B32-4BBB-BBD1-A2E10775DC61}" type="presParOf" srcId="{C25150B2-35A8-42A9-A082-E79D3753AC61}" destId="{4FBE586F-F279-410D-B8C3-9CEEADFA4B83}" srcOrd="3" destOrd="0" presId="urn:microsoft.com/office/officeart/2018/2/layout/IconVerticalSolidList"/>
    <dgm:cxn modelId="{590E96E0-D0B9-463D-B728-C116121451C9}" type="presParOf" srcId="{BB68ECE7-B38A-4F9A-946D-7FC17D78A1A9}" destId="{31CD81B0-A84C-4FC1-ADDA-EA236270ABAF}" srcOrd="3" destOrd="0" presId="urn:microsoft.com/office/officeart/2018/2/layout/IconVerticalSolidList"/>
    <dgm:cxn modelId="{08C09C24-9E31-40D1-8DDC-B166F4D03EE0}" type="presParOf" srcId="{BB68ECE7-B38A-4F9A-946D-7FC17D78A1A9}" destId="{7721974C-E1FF-4C22-8336-DA570CCF5356}" srcOrd="4" destOrd="0" presId="urn:microsoft.com/office/officeart/2018/2/layout/IconVerticalSolidList"/>
    <dgm:cxn modelId="{EFE83AD6-73F3-44F8-8DFB-BB22C745869E}" type="presParOf" srcId="{7721974C-E1FF-4C22-8336-DA570CCF5356}" destId="{92769F77-DC56-4AEE-858F-869826263866}" srcOrd="0" destOrd="0" presId="urn:microsoft.com/office/officeart/2018/2/layout/IconVerticalSolidList"/>
    <dgm:cxn modelId="{A9AE962F-FBE9-43D9-8164-5E45F93184BC}" type="presParOf" srcId="{7721974C-E1FF-4C22-8336-DA570CCF5356}" destId="{09C8E91F-84EA-4B50-A901-554903BB9A4D}" srcOrd="1" destOrd="0" presId="urn:microsoft.com/office/officeart/2018/2/layout/IconVerticalSolidList"/>
    <dgm:cxn modelId="{D26B4B06-FF4D-45D7-A161-4820E2C21C94}" type="presParOf" srcId="{7721974C-E1FF-4C22-8336-DA570CCF5356}" destId="{80F1D641-8A68-4925-9ED0-F9121A633422}" srcOrd="2" destOrd="0" presId="urn:microsoft.com/office/officeart/2018/2/layout/IconVerticalSolidList"/>
    <dgm:cxn modelId="{0A7E2C28-5450-4CDE-89F1-CF6A4DE5913E}" type="presParOf" srcId="{7721974C-E1FF-4C22-8336-DA570CCF5356}" destId="{E7EE5D83-088F-40D4-91EF-FEC11EFCC37C}" srcOrd="3" destOrd="0" presId="urn:microsoft.com/office/officeart/2018/2/layout/IconVerticalSolidLis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03B8E9-6003-4363-BFA6-418413C748F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0AD640D5-8D1F-4ECF-8BC4-0A245BCB4E78}">
      <dgm:prSet/>
      <dgm:spPr/>
      <dgm:t>
        <a:bodyPr/>
        <a:lstStyle/>
        <a:p>
          <a:pPr>
            <a:defRPr cap="all"/>
          </a:pPr>
          <a:r>
            <a:rPr lang="en-US" cap="none" baseline="0" dirty="0">
              <a:latin typeface="Arial" panose="020B0604020202020204" pitchFamily="34" charset="0"/>
              <a:cs typeface="Arial" panose="020B0604020202020204" pitchFamily="34" charset="0"/>
            </a:rPr>
            <a:t>Fossil fuels</a:t>
          </a:r>
        </a:p>
      </dgm:t>
    </dgm:pt>
    <dgm:pt modelId="{3B28185D-DA37-405A-831B-A26A68A1A06F}" type="parTrans" cxnId="{149EBE88-DC38-4056-B291-633ACE4047B4}">
      <dgm:prSet/>
      <dgm:spPr/>
      <dgm:t>
        <a:bodyPr/>
        <a:lstStyle/>
        <a:p>
          <a:endParaRPr lang="en-US"/>
        </a:p>
      </dgm:t>
    </dgm:pt>
    <dgm:pt modelId="{2D44B4C0-082A-4004-9495-6A2695F39FD1}" type="sibTrans" cxnId="{149EBE88-DC38-4056-B291-633ACE4047B4}">
      <dgm:prSet/>
      <dgm:spPr/>
      <dgm:t>
        <a:bodyPr/>
        <a:lstStyle/>
        <a:p>
          <a:endParaRPr lang="en-US"/>
        </a:p>
      </dgm:t>
    </dgm:pt>
    <dgm:pt modelId="{00904FA4-317C-4D80-B6DE-905A0BE9B3E1}">
      <dgm:prSet/>
      <dgm:spPr/>
      <dgm:t>
        <a:bodyPr/>
        <a:lstStyle/>
        <a:p>
          <a:pPr>
            <a:defRPr cap="all"/>
          </a:pPr>
          <a:r>
            <a:rPr lang="en-US" cap="none" baseline="0" dirty="0" err="1">
              <a:latin typeface="Arial" panose="020B0604020202020204" pitchFamily="34" charset="0"/>
              <a:cs typeface="Arial" panose="020B0604020202020204" pitchFamily="34" charset="0"/>
            </a:rPr>
            <a:t>Urbanisation</a:t>
          </a:r>
          <a:endParaRPr lang="en-US" cap="none" baseline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7C7FEC-E300-4F2C-887D-3CA60E8F0960}" type="parTrans" cxnId="{16B29030-7C3E-4175-9EE9-64962488D7DE}">
      <dgm:prSet/>
      <dgm:spPr/>
      <dgm:t>
        <a:bodyPr/>
        <a:lstStyle/>
        <a:p>
          <a:endParaRPr lang="en-US"/>
        </a:p>
      </dgm:t>
    </dgm:pt>
    <dgm:pt modelId="{4EE525FC-791C-4E69-8962-3B21627581B2}" type="sibTrans" cxnId="{16B29030-7C3E-4175-9EE9-64962488D7DE}">
      <dgm:prSet/>
      <dgm:spPr/>
      <dgm:t>
        <a:bodyPr/>
        <a:lstStyle/>
        <a:p>
          <a:endParaRPr lang="en-US"/>
        </a:p>
      </dgm:t>
    </dgm:pt>
    <dgm:pt modelId="{2B8F6013-75BE-4372-AB94-86AC033A80D0}">
      <dgm:prSet/>
      <dgm:spPr/>
      <dgm:t>
        <a:bodyPr/>
        <a:lstStyle/>
        <a:p>
          <a:pPr>
            <a:defRPr cap="all"/>
          </a:pPr>
          <a:r>
            <a:rPr lang="en-US" cap="none" baseline="0" dirty="0">
              <a:latin typeface="Arial" panose="020B0604020202020204" pitchFamily="34" charset="0"/>
              <a:cs typeface="Arial" panose="020B0604020202020204" pitchFamily="34" charset="0"/>
            </a:rPr>
            <a:t>Deforestation</a:t>
          </a:r>
          <a:r>
            <a:rPr lang="en-US" cap="none" baseline="0" dirty="0"/>
            <a:t> </a:t>
          </a:r>
        </a:p>
      </dgm:t>
    </dgm:pt>
    <dgm:pt modelId="{7C82F99C-6B4E-4719-8354-08650D9C9696}" type="parTrans" cxnId="{7D5F5D64-E9FA-425C-B402-64E70235F572}">
      <dgm:prSet/>
      <dgm:spPr/>
      <dgm:t>
        <a:bodyPr/>
        <a:lstStyle/>
        <a:p>
          <a:endParaRPr lang="en-US"/>
        </a:p>
      </dgm:t>
    </dgm:pt>
    <dgm:pt modelId="{A1D4D390-2346-4F5F-92CB-E7AEE70C3E18}" type="sibTrans" cxnId="{7D5F5D64-E9FA-425C-B402-64E70235F572}">
      <dgm:prSet/>
      <dgm:spPr/>
      <dgm:t>
        <a:bodyPr/>
        <a:lstStyle/>
        <a:p>
          <a:endParaRPr lang="en-US"/>
        </a:p>
      </dgm:t>
    </dgm:pt>
    <dgm:pt modelId="{07537E4A-11E5-43AB-A232-E0001DB20110}">
      <dgm:prSet/>
      <dgm:spPr/>
      <dgm:t>
        <a:bodyPr/>
        <a:lstStyle/>
        <a:p>
          <a:pPr>
            <a:defRPr cap="all"/>
          </a:pPr>
          <a:r>
            <a:rPr lang="en-US" cap="none" baseline="0" dirty="0">
              <a:latin typeface="Arial" panose="020B0604020202020204" pitchFamily="34" charset="0"/>
              <a:cs typeface="Arial" panose="020B0604020202020204" pitchFamily="34" charset="0"/>
            </a:rPr>
            <a:t>Agriculture</a:t>
          </a:r>
        </a:p>
      </dgm:t>
    </dgm:pt>
    <dgm:pt modelId="{0B95599F-58B5-44C4-BA3B-941693AC0761}" type="parTrans" cxnId="{7236FEFA-C7AD-45CC-89EB-7DD93C3896A4}">
      <dgm:prSet/>
      <dgm:spPr/>
      <dgm:t>
        <a:bodyPr/>
        <a:lstStyle/>
        <a:p>
          <a:endParaRPr lang="en-US"/>
        </a:p>
      </dgm:t>
    </dgm:pt>
    <dgm:pt modelId="{7DFC6C65-3B16-4223-AD4D-5184DA7CC9FE}" type="sibTrans" cxnId="{7236FEFA-C7AD-45CC-89EB-7DD93C3896A4}">
      <dgm:prSet/>
      <dgm:spPr/>
      <dgm:t>
        <a:bodyPr/>
        <a:lstStyle/>
        <a:p>
          <a:endParaRPr lang="en-US"/>
        </a:p>
      </dgm:t>
    </dgm:pt>
    <dgm:pt modelId="{988777B5-5292-444E-B99F-6EAC40015204}" type="pres">
      <dgm:prSet presAssocID="{5A03B8E9-6003-4363-BFA6-418413C748F3}" presName="root" presStyleCnt="0">
        <dgm:presLayoutVars>
          <dgm:dir/>
          <dgm:resizeHandles val="exact"/>
        </dgm:presLayoutVars>
      </dgm:prSet>
      <dgm:spPr/>
    </dgm:pt>
    <dgm:pt modelId="{D9C5F29A-6D61-4A61-AF85-62CB55216955}" type="pres">
      <dgm:prSet presAssocID="{0AD640D5-8D1F-4ECF-8BC4-0A245BCB4E78}" presName="compNode" presStyleCnt="0"/>
      <dgm:spPr/>
    </dgm:pt>
    <dgm:pt modelId="{E2F92B40-FA22-44DB-A56A-EDCA201ADCE6}" type="pres">
      <dgm:prSet presAssocID="{0AD640D5-8D1F-4ECF-8BC4-0A245BCB4E78}" presName="iconBgRect" presStyleLbl="bgShp" presStyleIdx="0" presStyleCnt="4"/>
      <dgm:spPr>
        <a:ln>
          <a:noFill/>
        </a:ln>
      </dgm:spPr>
    </dgm:pt>
    <dgm:pt modelId="{EB6D4132-9958-4D3B-8150-85650A249835}" type="pres">
      <dgm:prSet presAssocID="{0AD640D5-8D1F-4ECF-8BC4-0A245BCB4E78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2B754619-971A-4EC4-B801-DA151F9AC7B3}" type="pres">
      <dgm:prSet presAssocID="{0AD640D5-8D1F-4ECF-8BC4-0A245BCB4E78}" presName="spaceRect" presStyleCnt="0"/>
      <dgm:spPr/>
    </dgm:pt>
    <dgm:pt modelId="{10A2A1F9-4A97-4E36-B220-BE16F7623CF6}" type="pres">
      <dgm:prSet presAssocID="{0AD640D5-8D1F-4ECF-8BC4-0A245BCB4E78}" presName="textRect" presStyleLbl="revTx" presStyleIdx="0" presStyleCnt="4">
        <dgm:presLayoutVars>
          <dgm:chMax val="1"/>
          <dgm:chPref val="1"/>
        </dgm:presLayoutVars>
      </dgm:prSet>
      <dgm:spPr/>
    </dgm:pt>
    <dgm:pt modelId="{3F8597C2-2877-4FFD-9E2A-BC81526D1325}" type="pres">
      <dgm:prSet presAssocID="{2D44B4C0-082A-4004-9495-6A2695F39FD1}" presName="sibTrans" presStyleCnt="0"/>
      <dgm:spPr/>
    </dgm:pt>
    <dgm:pt modelId="{45BACE53-5C22-4AF6-BC50-BD2249648DBA}" type="pres">
      <dgm:prSet presAssocID="{00904FA4-317C-4D80-B6DE-905A0BE9B3E1}" presName="compNode" presStyleCnt="0"/>
      <dgm:spPr/>
    </dgm:pt>
    <dgm:pt modelId="{3D4A6757-B0BA-4A13-B976-3D589D86B7A3}" type="pres">
      <dgm:prSet presAssocID="{00904FA4-317C-4D80-B6DE-905A0BE9B3E1}" presName="iconBgRect" presStyleLbl="bgShp" presStyleIdx="1" presStyleCnt="4"/>
      <dgm:spPr/>
    </dgm:pt>
    <dgm:pt modelId="{0AB6DD61-376C-470E-B2B9-E2B28E0A55D0}" type="pres">
      <dgm:prSet presAssocID="{00904FA4-317C-4D80-B6DE-905A0BE9B3E1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965FD79F-83D9-4FAD-92FE-49D31E3AD447}" type="pres">
      <dgm:prSet presAssocID="{00904FA4-317C-4D80-B6DE-905A0BE9B3E1}" presName="spaceRect" presStyleCnt="0"/>
      <dgm:spPr/>
    </dgm:pt>
    <dgm:pt modelId="{9612DB23-256B-44ED-B300-13D7736B709D}" type="pres">
      <dgm:prSet presAssocID="{00904FA4-317C-4D80-B6DE-905A0BE9B3E1}" presName="textRect" presStyleLbl="revTx" presStyleIdx="1" presStyleCnt="4">
        <dgm:presLayoutVars>
          <dgm:chMax val="1"/>
          <dgm:chPref val="1"/>
        </dgm:presLayoutVars>
      </dgm:prSet>
      <dgm:spPr/>
    </dgm:pt>
    <dgm:pt modelId="{82CD63F5-067B-4428-AA47-D3D5B72AFA01}" type="pres">
      <dgm:prSet presAssocID="{4EE525FC-791C-4E69-8962-3B21627581B2}" presName="sibTrans" presStyleCnt="0"/>
      <dgm:spPr/>
    </dgm:pt>
    <dgm:pt modelId="{0C7A230C-BBE0-4161-B472-36733AF956D8}" type="pres">
      <dgm:prSet presAssocID="{2B8F6013-75BE-4372-AB94-86AC033A80D0}" presName="compNode" presStyleCnt="0"/>
      <dgm:spPr/>
    </dgm:pt>
    <dgm:pt modelId="{2CC76CC6-CF2E-4C1D-8F0A-336ECBDB0AE2}" type="pres">
      <dgm:prSet presAssocID="{2B8F6013-75BE-4372-AB94-86AC033A80D0}" presName="iconBgRect" presStyleLbl="bgShp" presStyleIdx="2" presStyleCnt="4"/>
      <dgm:spPr/>
    </dgm:pt>
    <dgm:pt modelId="{41B2C460-2FCC-448C-B958-F7F4039AA3A4}" type="pres">
      <dgm:prSet presAssocID="{2B8F6013-75BE-4372-AB94-86AC033A80D0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06D94DDE-2C37-401B-9820-EA6289D35431}" type="pres">
      <dgm:prSet presAssocID="{2B8F6013-75BE-4372-AB94-86AC033A80D0}" presName="spaceRect" presStyleCnt="0"/>
      <dgm:spPr/>
    </dgm:pt>
    <dgm:pt modelId="{9710AE9F-4DD7-40D1-ADE3-A4A2A4762872}" type="pres">
      <dgm:prSet presAssocID="{2B8F6013-75BE-4372-AB94-86AC033A80D0}" presName="textRect" presStyleLbl="revTx" presStyleIdx="2" presStyleCnt="4">
        <dgm:presLayoutVars>
          <dgm:chMax val="1"/>
          <dgm:chPref val="1"/>
        </dgm:presLayoutVars>
      </dgm:prSet>
      <dgm:spPr/>
    </dgm:pt>
    <dgm:pt modelId="{C89E73E7-0967-42A1-A38F-D0301AC065DC}" type="pres">
      <dgm:prSet presAssocID="{A1D4D390-2346-4F5F-92CB-E7AEE70C3E18}" presName="sibTrans" presStyleCnt="0"/>
      <dgm:spPr/>
    </dgm:pt>
    <dgm:pt modelId="{B800E65D-5400-473F-B7CC-2BEE53903265}" type="pres">
      <dgm:prSet presAssocID="{07537E4A-11E5-43AB-A232-E0001DB20110}" presName="compNode" presStyleCnt="0"/>
      <dgm:spPr/>
    </dgm:pt>
    <dgm:pt modelId="{1D77E2E7-7889-498F-B012-78C16F57F300}" type="pres">
      <dgm:prSet presAssocID="{07537E4A-11E5-43AB-A232-E0001DB20110}" presName="iconBgRect" presStyleLbl="bgShp" presStyleIdx="3" presStyleCnt="4"/>
      <dgm:spPr/>
    </dgm:pt>
    <dgm:pt modelId="{6033B576-5DF0-404E-8180-184883190271}" type="pres">
      <dgm:prSet presAssocID="{07537E4A-11E5-43AB-A232-E0001DB20110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rm scene"/>
        </a:ext>
      </dgm:extLst>
    </dgm:pt>
    <dgm:pt modelId="{37CCB9F3-86D6-42E0-B4A3-7285B473E6EF}" type="pres">
      <dgm:prSet presAssocID="{07537E4A-11E5-43AB-A232-E0001DB20110}" presName="spaceRect" presStyleCnt="0"/>
      <dgm:spPr/>
    </dgm:pt>
    <dgm:pt modelId="{14E3A3A8-FEC6-4304-BA33-B389514CAF7E}" type="pres">
      <dgm:prSet presAssocID="{07537E4A-11E5-43AB-A232-E0001DB2011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0DA490C-B0A7-4AB3-A136-28610CECB3C1}" type="presOf" srcId="{07537E4A-11E5-43AB-A232-E0001DB20110}" destId="{14E3A3A8-FEC6-4304-BA33-B389514CAF7E}" srcOrd="0" destOrd="0" presId="urn:microsoft.com/office/officeart/2018/5/layout/IconCircleLabelList"/>
    <dgm:cxn modelId="{16B29030-7C3E-4175-9EE9-64962488D7DE}" srcId="{5A03B8E9-6003-4363-BFA6-418413C748F3}" destId="{00904FA4-317C-4D80-B6DE-905A0BE9B3E1}" srcOrd="1" destOrd="0" parTransId="{E17C7FEC-E300-4F2C-887D-3CA60E8F0960}" sibTransId="{4EE525FC-791C-4E69-8962-3B21627581B2}"/>
    <dgm:cxn modelId="{7D5F5D64-E9FA-425C-B402-64E70235F572}" srcId="{5A03B8E9-6003-4363-BFA6-418413C748F3}" destId="{2B8F6013-75BE-4372-AB94-86AC033A80D0}" srcOrd="2" destOrd="0" parTransId="{7C82F99C-6B4E-4719-8354-08650D9C9696}" sibTransId="{A1D4D390-2346-4F5F-92CB-E7AEE70C3E18}"/>
    <dgm:cxn modelId="{2D020C59-E092-4DA5-A9FA-C5FF31273329}" type="presOf" srcId="{2B8F6013-75BE-4372-AB94-86AC033A80D0}" destId="{9710AE9F-4DD7-40D1-ADE3-A4A2A4762872}" srcOrd="0" destOrd="0" presId="urn:microsoft.com/office/officeart/2018/5/layout/IconCircleLabelList"/>
    <dgm:cxn modelId="{4D655E83-8B83-4AB0-8A21-83B7791F11E9}" type="presOf" srcId="{5A03B8E9-6003-4363-BFA6-418413C748F3}" destId="{988777B5-5292-444E-B99F-6EAC40015204}" srcOrd="0" destOrd="0" presId="urn:microsoft.com/office/officeart/2018/5/layout/IconCircleLabelList"/>
    <dgm:cxn modelId="{13822F86-E2FB-4BA7-83A6-FE2922FB407D}" type="presOf" srcId="{0AD640D5-8D1F-4ECF-8BC4-0A245BCB4E78}" destId="{10A2A1F9-4A97-4E36-B220-BE16F7623CF6}" srcOrd="0" destOrd="0" presId="urn:microsoft.com/office/officeart/2018/5/layout/IconCircleLabelList"/>
    <dgm:cxn modelId="{149EBE88-DC38-4056-B291-633ACE4047B4}" srcId="{5A03B8E9-6003-4363-BFA6-418413C748F3}" destId="{0AD640D5-8D1F-4ECF-8BC4-0A245BCB4E78}" srcOrd="0" destOrd="0" parTransId="{3B28185D-DA37-405A-831B-A26A68A1A06F}" sibTransId="{2D44B4C0-082A-4004-9495-6A2695F39FD1}"/>
    <dgm:cxn modelId="{9A4EABF2-FCBA-4177-A96F-08D6D2AAE069}" type="presOf" srcId="{00904FA4-317C-4D80-B6DE-905A0BE9B3E1}" destId="{9612DB23-256B-44ED-B300-13D7736B709D}" srcOrd="0" destOrd="0" presId="urn:microsoft.com/office/officeart/2018/5/layout/IconCircleLabelList"/>
    <dgm:cxn modelId="{7236FEFA-C7AD-45CC-89EB-7DD93C3896A4}" srcId="{5A03B8E9-6003-4363-BFA6-418413C748F3}" destId="{07537E4A-11E5-43AB-A232-E0001DB20110}" srcOrd="3" destOrd="0" parTransId="{0B95599F-58B5-44C4-BA3B-941693AC0761}" sibTransId="{7DFC6C65-3B16-4223-AD4D-5184DA7CC9FE}"/>
    <dgm:cxn modelId="{24347B12-84B8-415C-B15E-3DD8C3438FC4}" type="presParOf" srcId="{988777B5-5292-444E-B99F-6EAC40015204}" destId="{D9C5F29A-6D61-4A61-AF85-62CB55216955}" srcOrd="0" destOrd="0" presId="urn:microsoft.com/office/officeart/2018/5/layout/IconCircleLabelList"/>
    <dgm:cxn modelId="{295FD2E6-E6A9-4A2C-81E4-D03C9174FBA5}" type="presParOf" srcId="{D9C5F29A-6D61-4A61-AF85-62CB55216955}" destId="{E2F92B40-FA22-44DB-A56A-EDCA201ADCE6}" srcOrd="0" destOrd="0" presId="urn:microsoft.com/office/officeart/2018/5/layout/IconCircleLabelList"/>
    <dgm:cxn modelId="{A0E94891-E41D-4BB0-A357-855EB9E61016}" type="presParOf" srcId="{D9C5F29A-6D61-4A61-AF85-62CB55216955}" destId="{EB6D4132-9958-4D3B-8150-85650A249835}" srcOrd="1" destOrd="0" presId="urn:microsoft.com/office/officeart/2018/5/layout/IconCircleLabelList"/>
    <dgm:cxn modelId="{1F8D62FB-8070-4682-A374-E6A0DAEB5256}" type="presParOf" srcId="{D9C5F29A-6D61-4A61-AF85-62CB55216955}" destId="{2B754619-971A-4EC4-B801-DA151F9AC7B3}" srcOrd="2" destOrd="0" presId="urn:microsoft.com/office/officeart/2018/5/layout/IconCircleLabelList"/>
    <dgm:cxn modelId="{22C8FC33-A893-4308-88E9-83EAF9BF9AF8}" type="presParOf" srcId="{D9C5F29A-6D61-4A61-AF85-62CB55216955}" destId="{10A2A1F9-4A97-4E36-B220-BE16F7623CF6}" srcOrd="3" destOrd="0" presId="urn:microsoft.com/office/officeart/2018/5/layout/IconCircleLabelList"/>
    <dgm:cxn modelId="{8FC6CA96-F084-49D9-821F-3D9FDBAF7A44}" type="presParOf" srcId="{988777B5-5292-444E-B99F-6EAC40015204}" destId="{3F8597C2-2877-4FFD-9E2A-BC81526D1325}" srcOrd="1" destOrd="0" presId="urn:microsoft.com/office/officeart/2018/5/layout/IconCircleLabelList"/>
    <dgm:cxn modelId="{9DC2C5C8-ABD9-48D5-B738-15264201C228}" type="presParOf" srcId="{988777B5-5292-444E-B99F-6EAC40015204}" destId="{45BACE53-5C22-4AF6-BC50-BD2249648DBA}" srcOrd="2" destOrd="0" presId="urn:microsoft.com/office/officeart/2018/5/layout/IconCircleLabelList"/>
    <dgm:cxn modelId="{0F94E442-6613-40E4-B880-1FBA47351508}" type="presParOf" srcId="{45BACE53-5C22-4AF6-BC50-BD2249648DBA}" destId="{3D4A6757-B0BA-4A13-B976-3D589D86B7A3}" srcOrd="0" destOrd="0" presId="urn:microsoft.com/office/officeart/2018/5/layout/IconCircleLabelList"/>
    <dgm:cxn modelId="{E1F2DEBF-9463-4D3E-949C-D96AA7455486}" type="presParOf" srcId="{45BACE53-5C22-4AF6-BC50-BD2249648DBA}" destId="{0AB6DD61-376C-470E-B2B9-E2B28E0A55D0}" srcOrd="1" destOrd="0" presId="urn:microsoft.com/office/officeart/2018/5/layout/IconCircleLabelList"/>
    <dgm:cxn modelId="{73B6850C-C5AB-4A13-86D1-99BB4ECA70F0}" type="presParOf" srcId="{45BACE53-5C22-4AF6-BC50-BD2249648DBA}" destId="{965FD79F-83D9-4FAD-92FE-49D31E3AD447}" srcOrd="2" destOrd="0" presId="urn:microsoft.com/office/officeart/2018/5/layout/IconCircleLabelList"/>
    <dgm:cxn modelId="{C507C63F-8204-4E89-806C-644088D024B5}" type="presParOf" srcId="{45BACE53-5C22-4AF6-BC50-BD2249648DBA}" destId="{9612DB23-256B-44ED-B300-13D7736B709D}" srcOrd="3" destOrd="0" presId="urn:microsoft.com/office/officeart/2018/5/layout/IconCircleLabelList"/>
    <dgm:cxn modelId="{AD97E8C0-79E1-495E-A853-ECCEC913A96B}" type="presParOf" srcId="{988777B5-5292-444E-B99F-6EAC40015204}" destId="{82CD63F5-067B-4428-AA47-D3D5B72AFA01}" srcOrd="3" destOrd="0" presId="urn:microsoft.com/office/officeart/2018/5/layout/IconCircleLabelList"/>
    <dgm:cxn modelId="{94539421-1536-40DF-AA67-7442BD4B8EF4}" type="presParOf" srcId="{988777B5-5292-444E-B99F-6EAC40015204}" destId="{0C7A230C-BBE0-4161-B472-36733AF956D8}" srcOrd="4" destOrd="0" presId="urn:microsoft.com/office/officeart/2018/5/layout/IconCircleLabelList"/>
    <dgm:cxn modelId="{09B51313-A981-4904-A1CF-685E598EFCB7}" type="presParOf" srcId="{0C7A230C-BBE0-4161-B472-36733AF956D8}" destId="{2CC76CC6-CF2E-4C1D-8F0A-336ECBDB0AE2}" srcOrd="0" destOrd="0" presId="urn:microsoft.com/office/officeart/2018/5/layout/IconCircleLabelList"/>
    <dgm:cxn modelId="{4AC4754D-C9DF-4F48-8ED9-1F27B56E3F2B}" type="presParOf" srcId="{0C7A230C-BBE0-4161-B472-36733AF956D8}" destId="{41B2C460-2FCC-448C-B958-F7F4039AA3A4}" srcOrd="1" destOrd="0" presId="urn:microsoft.com/office/officeart/2018/5/layout/IconCircleLabelList"/>
    <dgm:cxn modelId="{FD0A1CAE-531C-4A91-A7F0-3B4CEF466263}" type="presParOf" srcId="{0C7A230C-BBE0-4161-B472-36733AF956D8}" destId="{06D94DDE-2C37-401B-9820-EA6289D35431}" srcOrd="2" destOrd="0" presId="urn:microsoft.com/office/officeart/2018/5/layout/IconCircleLabelList"/>
    <dgm:cxn modelId="{780EA07E-0954-471B-8B1A-0EE944B0267C}" type="presParOf" srcId="{0C7A230C-BBE0-4161-B472-36733AF956D8}" destId="{9710AE9F-4DD7-40D1-ADE3-A4A2A4762872}" srcOrd="3" destOrd="0" presId="urn:microsoft.com/office/officeart/2018/5/layout/IconCircleLabelList"/>
    <dgm:cxn modelId="{7210F1AB-86D3-47D1-B086-79E780A080C6}" type="presParOf" srcId="{988777B5-5292-444E-B99F-6EAC40015204}" destId="{C89E73E7-0967-42A1-A38F-D0301AC065DC}" srcOrd="5" destOrd="0" presId="urn:microsoft.com/office/officeart/2018/5/layout/IconCircleLabelList"/>
    <dgm:cxn modelId="{819D6161-0432-4F44-ACAF-F2C00BE0EECB}" type="presParOf" srcId="{988777B5-5292-444E-B99F-6EAC40015204}" destId="{B800E65D-5400-473F-B7CC-2BEE53903265}" srcOrd="6" destOrd="0" presId="urn:microsoft.com/office/officeart/2018/5/layout/IconCircleLabelList"/>
    <dgm:cxn modelId="{FE7BD208-F44E-44F6-8B0F-F78B21DAF150}" type="presParOf" srcId="{B800E65D-5400-473F-B7CC-2BEE53903265}" destId="{1D77E2E7-7889-498F-B012-78C16F57F300}" srcOrd="0" destOrd="0" presId="urn:microsoft.com/office/officeart/2018/5/layout/IconCircleLabelList"/>
    <dgm:cxn modelId="{C8DD0324-87ED-4B58-BF43-45D013AD9B43}" type="presParOf" srcId="{B800E65D-5400-473F-B7CC-2BEE53903265}" destId="{6033B576-5DF0-404E-8180-184883190271}" srcOrd="1" destOrd="0" presId="urn:microsoft.com/office/officeart/2018/5/layout/IconCircleLabelList"/>
    <dgm:cxn modelId="{E17B4342-8280-4E56-8A2F-8FC63DF7C769}" type="presParOf" srcId="{B800E65D-5400-473F-B7CC-2BEE53903265}" destId="{37CCB9F3-86D6-42E0-B4A3-7285B473E6EF}" srcOrd="2" destOrd="0" presId="urn:microsoft.com/office/officeart/2018/5/layout/IconCircleLabelList"/>
    <dgm:cxn modelId="{040084F1-F3D5-4AAA-8AB9-BA363969FC34}" type="presParOf" srcId="{B800E65D-5400-473F-B7CC-2BEE53903265}" destId="{14E3A3A8-FEC6-4304-BA33-B389514CAF7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8B4A50-CB29-4E53-83EB-C707F09DC887}">
      <dsp:nvSpPr>
        <dsp:cNvPr id="0" name=""/>
        <dsp:cNvSpPr/>
      </dsp:nvSpPr>
      <dsp:spPr>
        <a:xfrm>
          <a:off x="0" y="0"/>
          <a:ext cx="9295875" cy="1006326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66014-E96A-4EB6-8874-B8E3F320DB13}">
      <dsp:nvSpPr>
        <dsp:cNvPr id="0" name=""/>
        <dsp:cNvSpPr/>
      </dsp:nvSpPr>
      <dsp:spPr>
        <a:xfrm>
          <a:off x="334893" y="237015"/>
          <a:ext cx="553479" cy="55347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977237-1772-4A2C-A5F0-53A0F157CA05}">
      <dsp:nvSpPr>
        <dsp:cNvPr id="0" name=""/>
        <dsp:cNvSpPr/>
      </dsp:nvSpPr>
      <dsp:spPr>
        <a:xfrm>
          <a:off x="1162306" y="430"/>
          <a:ext cx="8133568" cy="1006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503" tIns="106503" rIns="106503" bIns="106503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Arial" panose="020B0604020202020204" pitchFamily="34" charset="0"/>
              <a:cs typeface="Arial" panose="020B0604020202020204" pitchFamily="34" charset="0"/>
            </a:rPr>
            <a:t>Define the enhanced greenhouse effect.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62306" y="430"/>
        <a:ext cx="8133568" cy="1006326"/>
      </dsp:txXfrm>
    </dsp:sp>
    <dsp:sp modelId="{CF8CC946-7C5C-432E-A9B8-D33A8E83EB94}">
      <dsp:nvSpPr>
        <dsp:cNvPr id="0" name=""/>
        <dsp:cNvSpPr/>
      </dsp:nvSpPr>
      <dsp:spPr>
        <a:xfrm>
          <a:off x="0" y="1248173"/>
          <a:ext cx="9295875" cy="1006326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012305-83A9-46D2-94E1-DC7B9C6114A1}">
      <dsp:nvSpPr>
        <dsp:cNvPr id="0" name=""/>
        <dsp:cNvSpPr/>
      </dsp:nvSpPr>
      <dsp:spPr>
        <a:xfrm>
          <a:off x="304413" y="1484761"/>
          <a:ext cx="553479" cy="55347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BE586F-F279-410D-B8C3-9CEEADFA4B83}">
      <dsp:nvSpPr>
        <dsp:cNvPr id="0" name=""/>
        <dsp:cNvSpPr/>
      </dsp:nvSpPr>
      <dsp:spPr>
        <a:xfrm>
          <a:off x="1162306" y="1258337"/>
          <a:ext cx="8133568" cy="1006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503" tIns="106503" rIns="106503" bIns="106503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Arial" panose="020B0604020202020204" pitchFamily="34" charset="0"/>
              <a:cs typeface="Arial" panose="020B0604020202020204" pitchFamily="34" charset="0"/>
            </a:rPr>
            <a:t>Describe human activities that contribute to greenhouse gas emissions.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62306" y="1258337"/>
        <a:ext cx="8133568" cy="1006326"/>
      </dsp:txXfrm>
    </dsp:sp>
    <dsp:sp modelId="{92769F77-DC56-4AEE-858F-869826263866}">
      <dsp:nvSpPr>
        <dsp:cNvPr id="0" name=""/>
        <dsp:cNvSpPr/>
      </dsp:nvSpPr>
      <dsp:spPr>
        <a:xfrm>
          <a:off x="0" y="2516245"/>
          <a:ext cx="9295875" cy="1006326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C8E91F-84EA-4B50-A901-554903BB9A4D}">
      <dsp:nvSpPr>
        <dsp:cNvPr id="0" name=""/>
        <dsp:cNvSpPr/>
      </dsp:nvSpPr>
      <dsp:spPr>
        <a:xfrm>
          <a:off x="304413" y="2742669"/>
          <a:ext cx="553479" cy="55347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EE5D83-088F-40D4-91EF-FEC11EFCC37C}">
      <dsp:nvSpPr>
        <dsp:cNvPr id="0" name=""/>
        <dsp:cNvSpPr/>
      </dsp:nvSpPr>
      <dsp:spPr>
        <a:xfrm>
          <a:off x="1162306" y="2516245"/>
          <a:ext cx="8133568" cy="1006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503" tIns="106503" rIns="106503" bIns="106503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Arial" panose="020B0604020202020204" pitchFamily="34" charset="0"/>
              <a:cs typeface="Arial" panose="020B0604020202020204" pitchFamily="34" charset="0"/>
            </a:rPr>
            <a:t>Explain how fossil fuels,</a:t>
          </a:r>
          <a:r>
            <a:rPr lang="en-GB" sz="2400" kern="1200" dirty="0">
              <a:latin typeface="Arial" panose="020B0604020202020204" pitchFamily="34" charset="0"/>
              <a:ea typeface="Calibri Light"/>
              <a:cs typeface="Arial" panose="020B0604020202020204" pitchFamily="34" charset="0"/>
            </a:rPr>
            <a:t> </a:t>
          </a:r>
          <a:r>
            <a:rPr lang="en-GB" sz="2400" kern="1200" dirty="0">
              <a:latin typeface="Arial" panose="020B0604020202020204" pitchFamily="34" charset="0"/>
              <a:ea typeface="Calibri"/>
              <a:cs typeface="Arial" panose="020B0604020202020204" pitchFamily="34" charset="0"/>
            </a:rPr>
            <a:t>urbanisation,</a:t>
          </a:r>
          <a:r>
            <a:rPr lang="en-GB" sz="2400" kern="1200" dirty="0">
              <a:latin typeface="Arial" panose="020B0604020202020204" pitchFamily="34" charset="0"/>
              <a:ea typeface="Calibri Light"/>
              <a:cs typeface="Arial" panose="020B0604020202020204" pitchFamily="34" charset="0"/>
            </a:rPr>
            <a:t> </a:t>
          </a:r>
          <a:r>
            <a:rPr lang="en-GB" sz="2400" kern="1200" dirty="0">
              <a:latin typeface="Arial" panose="020B0604020202020204" pitchFamily="34" charset="0"/>
              <a:cs typeface="Arial" panose="020B0604020202020204" pitchFamily="34" charset="0"/>
            </a:rPr>
            <a:t>deforestation and agriculture increase global warming.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62306" y="2516245"/>
        <a:ext cx="8133568" cy="10063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F92B40-FA22-44DB-A56A-EDCA201ADCE6}">
      <dsp:nvSpPr>
        <dsp:cNvPr id="0" name=""/>
        <dsp:cNvSpPr/>
      </dsp:nvSpPr>
      <dsp:spPr>
        <a:xfrm>
          <a:off x="800671" y="599088"/>
          <a:ext cx="1256587" cy="12565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6D4132-9958-4D3B-8150-85650A249835}">
      <dsp:nvSpPr>
        <dsp:cNvPr id="0" name=""/>
        <dsp:cNvSpPr/>
      </dsp:nvSpPr>
      <dsp:spPr>
        <a:xfrm>
          <a:off x="1068468" y="866885"/>
          <a:ext cx="720993" cy="72099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A2A1F9-4A97-4E36-B220-BE16F7623CF6}">
      <dsp:nvSpPr>
        <dsp:cNvPr id="0" name=""/>
        <dsp:cNvSpPr/>
      </dsp:nvSpPr>
      <dsp:spPr>
        <a:xfrm>
          <a:off x="398975" y="2247072"/>
          <a:ext cx="205998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 cap="none" baseline="0" dirty="0">
              <a:latin typeface="Arial" panose="020B0604020202020204" pitchFamily="34" charset="0"/>
              <a:cs typeface="Arial" panose="020B0604020202020204" pitchFamily="34" charset="0"/>
            </a:rPr>
            <a:t>Fossil fuels</a:t>
          </a:r>
        </a:p>
      </dsp:txBody>
      <dsp:txXfrm>
        <a:off x="398975" y="2247072"/>
        <a:ext cx="2059980" cy="720000"/>
      </dsp:txXfrm>
    </dsp:sp>
    <dsp:sp modelId="{3D4A6757-B0BA-4A13-B976-3D589D86B7A3}">
      <dsp:nvSpPr>
        <dsp:cNvPr id="0" name=""/>
        <dsp:cNvSpPr/>
      </dsp:nvSpPr>
      <dsp:spPr>
        <a:xfrm>
          <a:off x="3221147" y="599088"/>
          <a:ext cx="1256587" cy="12565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B6DD61-376C-470E-B2B9-E2B28E0A55D0}">
      <dsp:nvSpPr>
        <dsp:cNvPr id="0" name=""/>
        <dsp:cNvSpPr/>
      </dsp:nvSpPr>
      <dsp:spPr>
        <a:xfrm>
          <a:off x="3488945" y="866885"/>
          <a:ext cx="720993" cy="72099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12DB23-256B-44ED-B300-13D7736B709D}">
      <dsp:nvSpPr>
        <dsp:cNvPr id="0" name=""/>
        <dsp:cNvSpPr/>
      </dsp:nvSpPr>
      <dsp:spPr>
        <a:xfrm>
          <a:off x="2819451" y="2247072"/>
          <a:ext cx="205998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 cap="none" baseline="0" dirty="0" err="1">
              <a:latin typeface="Arial" panose="020B0604020202020204" pitchFamily="34" charset="0"/>
              <a:cs typeface="Arial" panose="020B0604020202020204" pitchFamily="34" charset="0"/>
            </a:rPr>
            <a:t>Urbanisation</a:t>
          </a:r>
          <a:endParaRPr lang="en-US" sz="2600" kern="1200" cap="none" baseline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19451" y="2247072"/>
        <a:ext cx="2059980" cy="720000"/>
      </dsp:txXfrm>
    </dsp:sp>
    <dsp:sp modelId="{2CC76CC6-CF2E-4C1D-8F0A-336ECBDB0AE2}">
      <dsp:nvSpPr>
        <dsp:cNvPr id="0" name=""/>
        <dsp:cNvSpPr/>
      </dsp:nvSpPr>
      <dsp:spPr>
        <a:xfrm>
          <a:off x="5641624" y="599088"/>
          <a:ext cx="1256587" cy="12565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B2C460-2FCC-448C-B958-F7F4039AA3A4}">
      <dsp:nvSpPr>
        <dsp:cNvPr id="0" name=""/>
        <dsp:cNvSpPr/>
      </dsp:nvSpPr>
      <dsp:spPr>
        <a:xfrm>
          <a:off x="5909421" y="866885"/>
          <a:ext cx="720993" cy="72099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0AE9F-4DD7-40D1-ADE3-A4A2A4762872}">
      <dsp:nvSpPr>
        <dsp:cNvPr id="0" name=""/>
        <dsp:cNvSpPr/>
      </dsp:nvSpPr>
      <dsp:spPr>
        <a:xfrm>
          <a:off x="5239928" y="2247072"/>
          <a:ext cx="205998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 cap="none" baseline="0" dirty="0">
              <a:latin typeface="Arial" panose="020B0604020202020204" pitchFamily="34" charset="0"/>
              <a:cs typeface="Arial" panose="020B0604020202020204" pitchFamily="34" charset="0"/>
            </a:rPr>
            <a:t>Deforestation</a:t>
          </a:r>
          <a:r>
            <a:rPr lang="en-US" sz="2600" kern="1200" cap="none" baseline="0" dirty="0"/>
            <a:t> </a:t>
          </a:r>
        </a:p>
      </dsp:txBody>
      <dsp:txXfrm>
        <a:off x="5239928" y="2247072"/>
        <a:ext cx="2059980" cy="720000"/>
      </dsp:txXfrm>
    </dsp:sp>
    <dsp:sp modelId="{1D77E2E7-7889-498F-B012-78C16F57F300}">
      <dsp:nvSpPr>
        <dsp:cNvPr id="0" name=""/>
        <dsp:cNvSpPr/>
      </dsp:nvSpPr>
      <dsp:spPr>
        <a:xfrm>
          <a:off x="8062100" y="599088"/>
          <a:ext cx="1256587" cy="125658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33B576-5DF0-404E-8180-184883190271}">
      <dsp:nvSpPr>
        <dsp:cNvPr id="0" name=""/>
        <dsp:cNvSpPr/>
      </dsp:nvSpPr>
      <dsp:spPr>
        <a:xfrm>
          <a:off x="8329898" y="866885"/>
          <a:ext cx="720993" cy="72099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E3A3A8-FEC6-4304-BA33-B389514CAF7E}">
      <dsp:nvSpPr>
        <dsp:cNvPr id="0" name=""/>
        <dsp:cNvSpPr/>
      </dsp:nvSpPr>
      <dsp:spPr>
        <a:xfrm>
          <a:off x="7660404" y="2247072"/>
          <a:ext cx="205998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 cap="none" baseline="0" dirty="0">
              <a:latin typeface="Arial" panose="020B0604020202020204" pitchFamily="34" charset="0"/>
              <a:cs typeface="Arial" panose="020B0604020202020204" pitchFamily="34" charset="0"/>
            </a:rPr>
            <a:t>Agriculture</a:t>
          </a:r>
        </a:p>
      </dsp:txBody>
      <dsp:txXfrm>
        <a:off x="7660404" y="2247072"/>
        <a:ext cx="205998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E94CF-E6C7-4AB2-ACF5-EEAB3D2B6EC8}" type="datetimeFigureOut">
              <a:rPr lang="en-IE" smtClean="0"/>
              <a:t>13/04/2026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B6BB2-EF4E-464E-92C1-9DD4A900C5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9541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nasa.gov/kids/earth/what-is-the-greenhouse-effect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1378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8C35A-C40C-EF55-F8EE-2028BAD4C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72CC5D-4AA2-A3F1-0E83-628262BE11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734C0F-60C0-4DE1-FB73-793DCF8E2F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A67394-8086-D1BD-5736-F191D9BA7B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618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0727D-D4DA-DD42-CB1C-B5958F948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608CCC-30B7-D447-A224-2A63D28C9C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042EA8-DDF5-8453-B04B-486FF45992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41B37-F8D6-A878-553F-30EBF5DDE1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5224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BE4E5-014C-518E-9343-564F4CEEB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C121FE-E27A-9D13-A0E3-22B412492B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50370C-3E31-9B72-B9D6-75457A432B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F0DC28-3729-7A85-9205-5AC77AD6DC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31976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00D64-FEDF-5A2A-1B2B-BCF9DCBA0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14D735-5008-B574-6E34-70435D894E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B3057C-0379-BAE0-03C3-B9E8F2C31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55A5E-1FAF-8D73-1CB2-8734417EF5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4196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37E57-6AB1-4C3D-8023-ADA48C485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780A42-E312-FFEB-6C72-943D75E42C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68C4AA-4A5F-7FEE-FFBC-D9792229D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NASA Science. (n.d.). </a:t>
            </a:r>
            <a:r>
              <a:rPr lang="en-IE" i="1"/>
              <a:t>What is the greenhouse effect?</a:t>
            </a:r>
            <a:r>
              <a:rPr lang="en-IE"/>
              <a:t> NASA Climate Kids. </a:t>
            </a:r>
            <a:r>
              <a:rPr lang="en-IE">
                <a:hlinkClick r:id="rId3"/>
              </a:rPr>
              <a:t>https://science.nasa.gov/kids/earth/what-is-the-greenhouse-effect/</a:t>
            </a:r>
            <a:endParaRPr lang="en-US"/>
          </a:p>
          <a:p>
            <a:endParaRPr lang="en-IE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91BA3-CE99-6028-71AD-9F164ADD4A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8768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65CD7-66EC-8DAF-B457-F1641295D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1EB935-28BD-6F47-A740-25493F324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E63DB1-63A1-FE61-5483-CA440694D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196AC-817A-4BC9-EAC0-89F623D240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9780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AB8BC-54C3-9B25-3538-A8F981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83366C-4B2D-186E-095B-0B2B3BFCF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820DDB-9111-C3BB-8F46-332F121026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1D7B9-FC16-9FE7-3363-9ED98F7E20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51585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F9EF5-F6CC-C406-DD67-14093764C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C96D67-BD92-A810-ED52-0446FD76F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F6E777-3564-DFE0-CF1F-335550EE29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58117-D05A-875D-ADA3-0D4C76B537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82587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C5AEF-98D9-F1EB-CBF9-A78E624CA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E44585-BF86-6820-661E-FEC738E1A2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156A24-0D45-360F-BD30-79CEEC611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BE4D9-327F-F971-7134-CB77140969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6804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1EACA-55A7-29FE-FC73-FB141BD34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E78ACE-8EB6-5157-F6D5-844E440CC8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6E48DD-0F8F-8F6D-B70C-838CB633D9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B330D-E416-D6BE-30A6-8496C893BD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29572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27699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The natural environment of Pakistan</a:t>
            </a:r>
          </a:p>
          <a:p>
            <a:r>
              <a:rPr lang="en-GB" sz="2600" dirty="0">
                <a:latin typeface="Arial"/>
                <a:cs typeface="Arial"/>
              </a:rPr>
              <a:t>1.3.1 What are the natural and human causes of climate change?</a:t>
            </a:r>
            <a:endParaRPr lang="en-IE" sz="2600" dirty="0"/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600" b="1" dirty="0">
              <a:solidFill>
                <a:srgbClr val="CC3300"/>
              </a:solidFill>
              <a:latin typeface="Arial"/>
              <a:cs typeface="Arial"/>
            </a:endParaRPr>
          </a:p>
          <a:p>
            <a:r>
              <a:rPr lang="en-GB" sz="2600" b="1" dirty="0">
                <a:solidFill>
                  <a:srgbClr val="CC3300"/>
                </a:solidFill>
                <a:latin typeface="Arial"/>
                <a:cs typeface="Arial"/>
              </a:rPr>
              <a:t>Cambridge IGCSE</a:t>
            </a:r>
            <a:r>
              <a:rPr lang="en-GB" sz="2600" b="1" baseline="30000" dirty="0">
                <a:solidFill>
                  <a:srgbClr val="CC3300"/>
                </a:solidFill>
                <a:latin typeface="Arial"/>
                <a:cs typeface="Arial"/>
              </a:rPr>
              <a:t>TM</a:t>
            </a:r>
            <a:r>
              <a:rPr lang="en-GB" sz="2600" b="1" dirty="0">
                <a:solidFill>
                  <a:srgbClr val="CC3300"/>
                </a:solidFill>
                <a:latin typeface="Arial"/>
                <a:cs typeface="Arial"/>
              </a:rPr>
              <a:t> / O Level</a:t>
            </a:r>
            <a:endParaRPr lang="en-GB" dirty="0">
              <a:latin typeface="Arial"/>
              <a:cs typeface="Arial"/>
            </a:endParaRPr>
          </a:p>
          <a:p>
            <a:r>
              <a:rPr lang="en-GB" sz="2600" dirty="0">
                <a:solidFill>
                  <a:srgbClr val="CC3300"/>
                </a:solidFill>
                <a:latin typeface="Arial"/>
                <a:cs typeface="Arial"/>
              </a:rPr>
              <a:t>Pakistan Studies 0448 / 2059</a:t>
            </a:r>
            <a:endParaRPr lang="en-GB" sz="2600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Version 1</a:t>
            </a: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2" name="drawing">
            <a:extLst>
              <a:ext uri="{FF2B5EF4-FFF2-40B4-BE49-F238E27FC236}">
                <a16:creationId xmlns:a16="http://schemas.microsoft.com/office/drawing/2014/main" id="{77CC29B1-C559-43C7-ED3A-34B334C817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3711" y="3429000"/>
            <a:ext cx="28956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E344E-C0B8-F5D5-873C-5C69E9A8F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FD0B4-E42B-89E8-EEBC-8269898D6703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Test your understanding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C83FFA1-FA39-D6E0-19A2-720ABC4FBF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867741"/>
              </p:ext>
            </p:extLst>
          </p:nvPr>
        </p:nvGraphicFramePr>
        <p:xfrm>
          <a:off x="539632" y="1477125"/>
          <a:ext cx="11112735" cy="47713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2547">
                  <a:extLst>
                    <a:ext uri="{9D8B030D-6E8A-4147-A177-3AD203B41FA5}">
                      <a16:colId xmlns:a16="http://schemas.microsoft.com/office/drawing/2014/main" val="1429928905"/>
                    </a:ext>
                  </a:extLst>
                </a:gridCol>
                <a:gridCol w="2222547">
                  <a:extLst>
                    <a:ext uri="{9D8B030D-6E8A-4147-A177-3AD203B41FA5}">
                      <a16:colId xmlns:a16="http://schemas.microsoft.com/office/drawing/2014/main" val="1335763411"/>
                    </a:ext>
                  </a:extLst>
                </a:gridCol>
                <a:gridCol w="2222547">
                  <a:extLst>
                    <a:ext uri="{9D8B030D-6E8A-4147-A177-3AD203B41FA5}">
                      <a16:colId xmlns:a16="http://schemas.microsoft.com/office/drawing/2014/main" val="2375939860"/>
                    </a:ext>
                  </a:extLst>
                </a:gridCol>
                <a:gridCol w="2222547">
                  <a:extLst>
                    <a:ext uri="{9D8B030D-6E8A-4147-A177-3AD203B41FA5}">
                      <a16:colId xmlns:a16="http://schemas.microsoft.com/office/drawing/2014/main" val="3904965599"/>
                    </a:ext>
                  </a:extLst>
                </a:gridCol>
                <a:gridCol w="2222547">
                  <a:extLst>
                    <a:ext uri="{9D8B030D-6E8A-4147-A177-3AD203B41FA5}">
                      <a16:colId xmlns:a16="http://schemas.microsoft.com/office/drawing/2014/main" val="3431131964"/>
                    </a:ext>
                  </a:extLst>
                </a:gridCol>
              </a:tblGrid>
              <a:tr h="722358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Fossil Fuels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Urbanisation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Deforestation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Agriculture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975220"/>
                  </a:ext>
                </a:extLst>
              </a:tr>
              <a:tr h="1788121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Greenhouse gases produced</a:t>
                      </a:r>
                    </a:p>
                    <a:p>
                      <a:pPr lvl="0" algn="ctr">
                        <a:buNone/>
                      </a:pP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3715134"/>
                  </a:ext>
                </a:extLst>
              </a:tr>
              <a:tr h="2128716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increases global warming because...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054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6164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614C2-6962-7593-3821-BC11233D2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723B404-C5EF-2969-EBF0-4687484C1393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Reflection </a:t>
            </a:r>
            <a:r>
              <a:rPr lang="en-GB" sz="3600" b="1">
                <a:solidFill>
                  <a:prstClr val="white"/>
                </a:solidFill>
                <a:latin typeface="Arial"/>
                <a:cs typeface="Arial"/>
              </a:rPr>
              <a:t>and evaluation</a:t>
            </a:r>
            <a:endParaRPr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0A4D01-C52F-9FF2-7B98-4C89D89BD4EF}"/>
              </a:ext>
            </a:extLst>
          </p:cNvPr>
          <p:cNvSpPr txBox="1"/>
          <p:nvPr/>
        </p:nvSpPr>
        <p:spPr>
          <a:xfrm>
            <a:off x="606135" y="1714499"/>
            <a:ext cx="1097972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>
                <a:latin typeface="Arial"/>
                <a:ea typeface="Calibri"/>
                <a:cs typeface="Arial"/>
              </a:rPr>
              <a:t>Revisit the list that you made at the beginning of the lesson. </a:t>
            </a:r>
            <a:endParaRPr lang="en-GB" sz="2400" dirty="0">
              <a:latin typeface="Arial"/>
              <a:ea typeface="Calibri"/>
              <a:cs typeface="Arial"/>
            </a:endParaRPr>
          </a:p>
          <a:p>
            <a:endParaRPr lang="en-GB" sz="2400" dirty="0">
              <a:latin typeface="Arial"/>
              <a:ea typeface="Calibri"/>
              <a:cs typeface="Arial"/>
            </a:endParaRPr>
          </a:p>
          <a:p>
            <a:r>
              <a:rPr lang="en-GB" sz="2400">
                <a:latin typeface="Arial"/>
                <a:ea typeface="Calibri"/>
                <a:cs typeface="Arial"/>
              </a:rPr>
              <a:t>How much about the human causes of climate change did you know?</a:t>
            </a:r>
            <a:endParaRPr lang="en-GB" sz="2400" dirty="0">
              <a:latin typeface="Arial"/>
              <a:ea typeface="Calibri"/>
              <a:cs typeface="Arial"/>
            </a:endParaRPr>
          </a:p>
          <a:p>
            <a:endParaRPr lang="en-GB" sz="2400" dirty="0">
              <a:latin typeface="Arial"/>
              <a:ea typeface="Calibri"/>
              <a:cs typeface="Arial"/>
            </a:endParaRPr>
          </a:p>
          <a:p>
            <a:r>
              <a:rPr lang="en-GB" sz="2400">
                <a:latin typeface="Arial"/>
                <a:ea typeface="Calibri"/>
                <a:cs typeface="Arial"/>
              </a:rPr>
              <a:t>How has this lesson improved your understanding?</a:t>
            </a:r>
            <a:endParaRPr lang="en-GB" sz="2400" dirty="0">
              <a:latin typeface="Arial"/>
              <a:ea typeface="Calibri"/>
              <a:cs typeface="Arial"/>
            </a:endParaRPr>
          </a:p>
          <a:p>
            <a:pPr>
              <a:spcAft>
                <a:spcPts val="1200"/>
              </a:spcAft>
            </a:pPr>
            <a:endParaRPr lang="en-GB" sz="2400" dirty="0"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0511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334E-B6A7-DF73-2F2F-BE64D645D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extBox 1">
            <a:extLst>
              <a:ext uri="{FF2B5EF4-FFF2-40B4-BE49-F238E27FC236}">
                <a16:creationId xmlns:a16="http://schemas.microsoft.com/office/drawing/2014/main" id="{ABCA98BA-76DD-8D94-4B10-58F1F28B7A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8193861"/>
              </p:ext>
            </p:extLst>
          </p:nvPr>
        </p:nvGraphicFramePr>
        <p:xfrm>
          <a:off x="1535540" y="1943481"/>
          <a:ext cx="9295875" cy="3523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F53FC7E9-D5BB-0329-3CEC-80B44686F61A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Learning objectives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0151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80020-26A1-F450-68D2-D22C2CEEC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2E6DB3E-3EB7-5E8F-0312-FA79BF4CBD96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Starter a</a:t>
            </a:r>
            <a:r>
              <a:rPr lang="en-GB" sz="3600" b="1" dirty="0" err="1">
                <a:solidFill>
                  <a:prstClr val="white"/>
                </a:solidFill>
                <a:latin typeface="Arial"/>
                <a:cs typeface="Arial"/>
              </a:rPr>
              <a:t>ctivity</a:t>
            </a:r>
            <a:endParaRPr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72EEE8-8AAE-CB01-5490-BCD242C7B120}"/>
              </a:ext>
            </a:extLst>
          </p:cNvPr>
          <p:cNvSpPr txBox="1"/>
          <p:nvPr/>
        </p:nvSpPr>
        <p:spPr>
          <a:xfrm>
            <a:off x="339844" y="1832162"/>
            <a:ext cx="10937756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  <a:buClr>
                <a:srgbClr val="EA5B0C"/>
              </a:buClr>
            </a:pPr>
            <a:r>
              <a:rPr lang="en-GB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Which human activities can create negative impacts on the environment and how? 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Think of at least 3 examples.</a:t>
            </a:r>
          </a:p>
        </p:txBody>
      </p:sp>
    </p:spTree>
    <p:extLst>
      <p:ext uri="{BB962C8B-B14F-4D97-AF65-F5344CB8AC3E}">
        <p14:creationId xmlns:p14="http://schemas.microsoft.com/office/powerpoint/2010/main" val="112717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54891-C67A-D489-1DE3-FE654E4F9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4E4B46-ED5C-0DCA-81AE-FCACC53E43B2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The enhanced greenhouse effect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8B024C-A3B1-D248-C78B-B37C8521137C}"/>
              </a:ext>
            </a:extLst>
          </p:cNvPr>
          <p:cNvSpPr txBox="1"/>
          <p:nvPr/>
        </p:nvSpPr>
        <p:spPr>
          <a:xfrm>
            <a:off x="443753" y="1546412"/>
            <a:ext cx="1152412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Aft>
                <a:spcPts val="1200"/>
              </a:spcAft>
              <a:buClr>
                <a:srgbClr val="EA5B0C"/>
              </a:buClr>
            </a:pPr>
            <a:r>
              <a:rPr lang="en-GB" sz="2400" dirty="0">
                <a:highlight>
                  <a:srgbClr val="FFFFFF"/>
                </a:highlight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The intensified warming of the Earth caused by increased greenhouse gases in the atmosphere due to human activity.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" name="Picture 2" descr="A diagram of the earth showing the sun and earth&#10;&#10;AI-generated content may be incorrect.">
            <a:extLst>
              <a:ext uri="{FF2B5EF4-FFF2-40B4-BE49-F238E27FC236}">
                <a16:creationId xmlns:a16="http://schemas.microsoft.com/office/drawing/2014/main" id="{79306EF4-AFC7-49CB-AFF8-72F0FA5AA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8319" y="2381251"/>
            <a:ext cx="4000501" cy="40524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1C2212-725B-A0BF-C2E5-87AEE7CED0DE}"/>
              </a:ext>
            </a:extLst>
          </p:cNvPr>
          <p:cNvSpPr txBox="1"/>
          <p:nvPr/>
        </p:nvSpPr>
        <p:spPr>
          <a:xfrm>
            <a:off x="4208317" y="6433704"/>
            <a:ext cx="391390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>
                <a:ea typeface="Calibri"/>
                <a:cs typeface="Calibri"/>
              </a:rPr>
              <a:t>Image Source: </a:t>
            </a:r>
            <a:r>
              <a:rPr lang="en-US" sz="1200">
                <a:highlight>
                  <a:srgbClr val="FFFFFF"/>
                </a:highlight>
                <a:ea typeface="+mn-lt"/>
                <a:cs typeface="+mn-lt"/>
              </a:rPr>
              <a:t>NASA/JPL-Caltech</a:t>
            </a:r>
            <a:endParaRPr lang="en-US" sz="1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5312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551EC-2CFC-B197-5DC6-80971D631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BC50546-B88B-6D5F-F1EA-212B2F609455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Human causes of climate change</a:t>
            </a:r>
            <a:endParaRPr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CD539CA2-4F46-F1AC-5628-819915459E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2289380"/>
              </p:ext>
            </p:extLst>
          </p:nvPr>
        </p:nvGraphicFramePr>
        <p:xfrm>
          <a:off x="1036320" y="1923727"/>
          <a:ext cx="1011936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2281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CCF8D-8C70-C009-63BE-3FD1E173C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F4DF79B-68BD-15E9-B125-8A6D65D02F2F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Fossil fuels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718799-F46B-7C18-79C3-ACFD156B2718}"/>
              </a:ext>
            </a:extLst>
          </p:cNvPr>
          <p:cNvSpPr txBox="1"/>
          <p:nvPr/>
        </p:nvSpPr>
        <p:spPr>
          <a:xfrm>
            <a:off x="331185" y="1914135"/>
            <a:ext cx="619862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  <a:buClr>
                <a:srgbClr val="EA5B0C"/>
              </a:buClr>
            </a:pPr>
            <a:r>
              <a:rPr lang="en-GB" sz="2400" dirty="0">
                <a:highlight>
                  <a:srgbClr val="FFFFFF"/>
                </a:highlight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Coal, oil and gas that are burned to produce energy, releasing carbon dioxide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" name="Picture 2" descr="A smokestack with a black smoke coming out of it&#10;&#10;AI-generated content may be incorrect.">
            <a:extLst>
              <a:ext uri="{FF2B5EF4-FFF2-40B4-BE49-F238E27FC236}">
                <a16:creationId xmlns:a16="http://schemas.microsoft.com/office/drawing/2014/main" id="{78198638-CB06-23DE-71B6-A81A6D4CA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805" y="1756703"/>
            <a:ext cx="5662195" cy="378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98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0E647-EFAD-C600-89B3-FB151E7CC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White 3D model rendering of a city">
            <a:extLst>
              <a:ext uri="{FF2B5EF4-FFF2-40B4-BE49-F238E27FC236}">
                <a16:creationId xmlns:a16="http://schemas.microsoft.com/office/drawing/2014/main" id="{304B9BC1-600C-E4FD-25C7-EE0C09D748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50" r="24238" b="-2"/>
          <a:stretch>
            <a:fillRect/>
          </a:stretch>
        </p:blipFill>
        <p:spPr>
          <a:xfrm>
            <a:off x="6917648" y="1370180"/>
            <a:ext cx="5274352" cy="477661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2087CE7-4786-C7BE-8E47-0C972A9A290F}"/>
              </a:ext>
            </a:extLst>
          </p:cNvPr>
          <p:cNvSpPr txBox="1"/>
          <p:nvPr/>
        </p:nvSpPr>
        <p:spPr>
          <a:xfrm>
            <a:off x="446808" y="1677455"/>
            <a:ext cx="6470839" cy="355572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growth of towns and cities, increasing energy use, transport emissions and land use change 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9D9FD7-38D8-8B13-2318-17D0B2741EE0}"/>
              </a:ext>
            </a:extLst>
          </p:cNvPr>
          <p:cNvSpPr/>
          <p:nvPr/>
        </p:nvSpPr>
        <p:spPr>
          <a:xfrm>
            <a:off x="0" y="0"/>
            <a:ext cx="12321886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Urbanisa</a:t>
            </a:r>
            <a:r>
              <a:rPr lang="en-GB" sz="3600" b="1">
                <a:solidFill>
                  <a:prstClr val="white"/>
                </a:solidFill>
                <a:latin typeface="Arial"/>
                <a:cs typeface="Arial"/>
              </a:rPr>
              <a:t>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394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BE3AA-4148-F5B6-09A1-EF6570AF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0CA4A9D-8405-FE32-021E-E0AC97680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7C148883-AA40-1EA4-835E-56E4BFFFB2A3}"/>
              </a:ext>
            </a:extLst>
          </p:cNvPr>
          <p:cNvSpPr/>
          <p:nvPr/>
        </p:nvSpPr>
        <p:spPr>
          <a:xfrm>
            <a:off x="0" y="0"/>
            <a:ext cx="12321886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 err="1">
                <a:solidFill>
                  <a:prstClr val="white"/>
                </a:solidFill>
                <a:latin typeface="Arial"/>
                <a:cs typeface="Arial"/>
              </a:rPr>
              <a:t>Defrostation</a:t>
            </a:r>
            <a:endParaRPr lang="en-US" dirty="0"/>
          </a:p>
        </p:txBody>
      </p:sp>
      <p:pic>
        <p:nvPicPr>
          <p:cNvPr id="3" name="Picture 2" descr="A large pile of logs&#10;&#10;AI-generated content may be incorrect.">
            <a:extLst>
              <a:ext uri="{FF2B5EF4-FFF2-40B4-BE49-F238E27FC236}">
                <a16:creationId xmlns:a16="http://schemas.microsoft.com/office/drawing/2014/main" id="{3695619F-4705-3D64-9546-31B852535B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2824" b="-1"/>
          <a:stretch>
            <a:fillRect/>
          </a:stretch>
        </p:blipFill>
        <p:spPr>
          <a:xfrm>
            <a:off x="7406602" y="1677455"/>
            <a:ext cx="4560249" cy="453136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328FE4-0AC0-1C9E-FD84-5746D5D1996F}"/>
              </a:ext>
            </a:extLst>
          </p:cNvPr>
          <p:cNvSpPr txBox="1"/>
          <p:nvPr/>
        </p:nvSpPr>
        <p:spPr>
          <a:xfrm>
            <a:off x="225148" y="1871637"/>
            <a:ext cx="7079891" cy="121023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removal of trees, reducing carbon dioxide absorption from the atmosphere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03225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9A111-22D2-94AB-4A37-9AA482E36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erson working in a field&#10;&#10;AI-generated content may be incorrect.">
            <a:extLst>
              <a:ext uri="{FF2B5EF4-FFF2-40B4-BE49-F238E27FC236}">
                <a16:creationId xmlns:a16="http://schemas.microsoft.com/office/drawing/2014/main" id="{A0B36189-A553-27D5-3DE3-3D7EBF3834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62000"/>
                    </a14:imgEffect>
                  </a14:imgLayer>
                </a14:imgProps>
              </a:ext>
            </a:extLst>
          </a:blip>
          <a:srcRect t="9091" r="23298"/>
          <a:stretch>
            <a:fillRect/>
          </a:stretch>
        </p:blipFill>
        <p:spPr>
          <a:xfrm>
            <a:off x="6869847" y="1826168"/>
            <a:ext cx="5239642" cy="41452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C23CA5-62B9-109D-29ED-492D019014B5}"/>
              </a:ext>
            </a:extLst>
          </p:cNvPr>
          <p:cNvSpPr txBox="1"/>
          <p:nvPr/>
        </p:nvSpPr>
        <p:spPr>
          <a:xfrm>
            <a:off x="440366" y="1826168"/>
            <a:ext cx="6224593" cy="320725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Farming activities that release greenhouse gases such as methane and nitrous oxide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390458-6AAA-FFC6-A4C4-1751AA631A0B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GB" sz="3600" b="1">
                <a:solidFill>
                  <a:prstClr val="white"/>
                </a:solidFill>
                <a:latin typeface="Arial"/>
                <a:cs typeface="Arial"/>
              </a:rPr>
              <a:t>Agriculture</a:t>
            </a:r>
            <a:endParaRPr lang="en-US" sz="3600">
              <a:solidFill>
                <a:prstClr val="white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4555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7VPTP7ZE6X33-2020743336-664</_dlc_DocId>
    <_dlc_DocIdUrl xmlns="9ad1216b-cdc1-40e2-a0c2-94597fd44697">
      <Url>https://cambridgeorg.sharepoint.com/sites/cie/education/pd/Curriculum_Support/_layouts/15/DocIdRedir.aspx?ID=7VPTP7ZE6X33-2020743336-664</Url>
      <Description>7VPTP7ZE6X33-2020743336-664</Description>
    </_dlc_DocIdUrl>
  </documentManagement>
</p:properties>
</file>

<file path=customXml/itemProps1.xml><?xml version="1.0" encoding="utf-8"?>
<ds:datastoreItem xmlns:ds="http://schemas.openxmlformats.org/officeDocument/2006/customXml" ds:itemID="{92838129-9ABB-4BBD-9E1C-62E38680A99E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1E09C16-A892-4358-9F02-8CA7979F7D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DE808B-ED46-4FF2-A537-F069B556BE9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4BA4019-738D-496C-A1C7-79FF74967822}">
  <ds:schemaRefs>
    <ds:schemaRef ds:uri="http://purl.org/dc/dcmitype/"/>
    <ds:schemaRef ds:uri="http://schemas.microsoft.com/office/2006/metadata/properties"/>
    <ds:schemaRef ds:uri="http://purl.org/dc/terms/"/>
    <ds:schemaRef ds:uri="http://purl.org/dc/elements/1.1/"/>
    <ds:schemaRef ds:uri="9ad1216b-cdc1-40e2-a0c2-94597fd44697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f1f25e64-7226-490b-ade3-8cf84afff5d2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280</Words>
  <Application>Microsoft Office PowerPoint</Application>
  <PresentationFormat>Widescreen</PresentationFormat>
  <Paragraphs>57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96</cp:revision>
  <cp:lastPrinted>2018-01-14T21:28:16Z</cp:lastPrinted>
  <dcterms:created xsi:type="dcterms:W3CDTF">2018-01-14T21:11:47Z</dcterms:created>
  <dcterms:modified xsi:type="dcterms:W3CDTF">2026-04-13T11:47:38Z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_dlc_DocIdItemGuid">
    <vt:lpwstr>5936fad8-b1c8-493c-82e3-4f605e6f00c0</vt:lpwstr>
  </property>
  <property fmtid="{D5CDD505-2E9C-101B-9397-08002B2CF9AE}" pid="4" name="MediaServiceImageTags">
    <vt:lpwstr/>
  </property>
</Properties>
</file>