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9"/>
  </p:notesMasterIdLst>
  <p:sldIdLst>
    <p:sldId id="296" r:id="rId6"/>
    <p:sldId id="299" r:id="rId7"/>
    <p:sldId id="315" r:id="rId8"/>
    <p:sldId id="307" r:id="rId9"/>
    <p:sldId id="317" r:id="rId10"/>
    <p:sldId id="308" r:id="rId11"/>
    <p:sldId id="310" r:id="rId12"/>
    <p:sldId id="311" r:id="rId13"/>
    <p:sldId id="301" r:id="rId14"/>
    <p:sldId id="312" r:id="rId15"/>
    <p:sldId id="313" r:id="rId16"/>
    <p:sldId id="309" r:id="rId17"/>
    <p:sldId id="314" r:id="rId18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E21951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138C2D-C1C5-4708-A00B-3B37567B2B2D}" v="1811" dt="2025-02-25T20:15:21.9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62" autoAdjust="0"/>
    <p:restoredTop sz="87822" autoAdjust="0"/>
  </p:normalViewPr>
  <p:slideViewPr>
    <p:cSldViewPr snapToGrid="0">
      <p:cViewPr varScale="1">
        <p:scale>
          <a:sx n="85" d="100"/>
          <a:sy n="85" d="100"/>
        </p:scale>
        <p:origin x="132" y="10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Tong" userId="e5d862bf7c87a063" providerId="LiveId" clId="{63138C2D-C1C5-4708-A00B-3B37567B2B2D}"/>
    <pc:docChg chg="undo custSel addSld delSld modSld sldOrd">
      <pc:chgData name="Mike Tong" userId="e5d862bf7c87a063" providerId="LiveId" clId="{63138C2D-C1C5-4708-A00B-3B37567B2B2D}" dt="2025-03-07T13:32:26.511" v="4125" actId="20577"/>
      <pc:docMkLst>
        <pc:docMk/>
      </pc:docMkLst>
      <pc:sldChg chg="modSp mod">
        <pc:chgData name="Mike Tong" userId="e5d862bf7c87a063" providerId="LiveId" clId="{63138C2D-C1C5-4708-A00B-3B37567B2B2D}" dt="2025-02-24T16:40:39.844" v="1885" actId="20577"/>
        <pc:sldMkLst>
          <pc:docMk/>
          <pc:sldMk cId="4183809300" sldId="296"/>
        </pc:sldMkLst>
        <pc:spChg chg="mod">
          <ac:chgData name="Mike Tong" userId="e5d862bf7c87a063" providerId="LiveId" clId="{63138C2D-C1C5-4708-A00B-3B37567B2B2D}" dt="2025-02-24T16:40:39.844" v="1885" actId="20577"/>
          <ac:spMkLst>
            <pc:docMk/>
            <pc:sldMk cId="4183809300" sldId="296"/>
            <ac:spMk id="8" creationId="{00000000-0000-0000-0000-000000000000}"/>
          </ac:spMkLst>
        </pc:spChg>
      </pc:sldChg>
      <pc:sldChg chg="delSp modSp mod">
        <pc:chgData name="Mike Tong" userId="e5d862bf7c87a063" providerId="LiveId" clId="{63138C2D-C1C5-4708-A00B-3B37567B2B2D}" dt="2025-03-07T13:32:15.120" v="4103" actId="20577"/>
        <pc:sldMkLst>
          <pc:docMk/>
          <pc:sldMk cId="895964165" sldId="299"/>
        </pc:sldMkLst>
        <pc:spChg chg="mod">
          <ac:chgData name="Mike Tong" userId="e5d862bf7c87a063" providerId="LiveId" clId="{63138C2D-C1C5-4708-A00B-3B37567B2B2D}" dt="2025-02-25T11:25:58.788" v="2763" actId="20577"/>
          <ac:spMkLst>
            <pc:docMk/>
            <pc:sldMk cId="895964165" sldId="299"/>
            <ac:spMk id="2" creationId="{18B1A033-6A7D-76FA-B421-A91A0DBBA43D}"/>
          </ac:spMkLst>
        </pc:spChg>
        <pc:spChg chg="mod">
          <ac:chgData name="Mike Tong" userId="e5d862bf7c87a063" providerId="LiveId" clId="{63138C2D-C1C5-4708-A00B-3B37567B2B2D}" dt="2025-03-07T13:32:15.120" v="4103" actId="20577"/>
          <ac:spMkLst>
            <pc:docMk/>
            <pc:sldMk cId="895964165" sldId="299"/>
            <ac:spMk id="3" creationId="{E195AECD-C740-15C7-B2B3-621433714DE7}"/>
          </ac:spMkLst>
        </pc:spChg>
      </pc:sldChg>
      <pc:sldChg chg="delSp modSp del mod delAnim">
        <pc:chgData name="Mike Tong" userId="e5d862bf7c87a063" providerId="LiveId" clId="{63138C2D-C1C5-4708-A00B-3B37567B2B2D}" dt="2025-02-25T13:20:26.210" v="3744" actId="47"/>
        <pc:sldMkLst>
          <pc:docMk/>
          <pc:sldMk cId="3269915474" sldId="300"/>
        </pc:sldMkLst>
      </pc:sldChg>
      <pc:sldChg chg="delSp modSp mod ord delAnim">
        <pc:chgData name="Mike Tong" userId="e5d862bf7c87a063" providerId="LiveId" clId="{63138C2D-C1C5-4708-A00B-3B37567B2B2D}" dt="2025-03-07T13:30:16.914" v="4084" actId="20577"/>
        <pc:sldMkLst>
          <pc:docMk/>
          <pc:sldMk cId="3158403219" sldId="301"/>
        </pc:sldMkLst>
        <pc:spChg chg="mod">
          <ac:chgData name="Mike Tong" userId="e5d862bf7c87a063" providerId="LiveId" clId="{63138C2D-C1C5-4708-A00B-3B37567B2B2D}" dt="2025-02-17T14:49:40.115" v="1866" actId="20577"/>
          <ac:spMkLst>
            <pc:docMk/>
            <pc:sldMk cId="3158403219" sldId="301"/>
            <ac:spMk id="2" creationId="{7A60F8E9-9C87-7398-776F-745DA72CCE51}"/>
          </ac:spMkLst>
        </pc:spChg>
        <pc:spChg chg="mod">
          <ac:chgData name="Mike Tong" userId="e5d862bf7c87a063" providerId="LiveId" clId="{63138C2D-C1C5-4708-A00B-3B37567B2B2D}" dt="2025-03-07T13:30:16.914" v="4084" actId="20577"/>
          <ac:spMkLst>
            <pc:docMk/>
            <pc:sldMk cId="3158403219" sldId="301"/>
            <ac:spMk id="3" creationId="{EF3794AF-6116-1275-765F-95340A75C306}"/>
          </ac:spMkLst>
        </pc:spChg>
      </pc:sldChg>
      <pc:sldChg chg="delSp modSp del mod">
        <pc:chgData name="Mike Tong" userId="e5d862bf7c87a063" providerId="LiveId" clId="{63138C2D-C1C5-4708-A00B-3B37567B2B2D}" dt="2025-02-24T16:42:27.126" v="1897" actId="47"/>
        <pc:sldMkLst>
          <pc:docMk/>
          <pc:sldMk cId="3128312630" sldId="302"/>
        </pc:sldMkLst>
      </pc:sldChg>
      <pc:sldChg chg="delSp modSp del mod">
        <pc:chgData name="Mike Tong" userId="e5d862bf7c87a063" providerId="LiveId" clId="{63138C2D-C1C5-4708-A00B-3B37567B2B2D}" dt="2025-02-24T16:42:32.620" v="1898" actId="47"/>
        <pc:sldMkLst>
          <pc:docMk/>
          <pc:sldMk cId="3793528571" sldId="303"/>
        </pc:sldMkLst>
      </pc:sldChg>
      <pc:sldChg chg="delSp modSp del mod delAnim">
        <pc:chgData name="Mike Tong" userId="e5d862bf7c87a063" providerId="LiveId" clId="{63138C2D-C1C5-4708-A00B-3B37567B2B2D}" dt="2025-02-24T16:42:34.737" v="1899" actId="47"/>
        <pc:sldMkLst>
          <pc:docMk/>
          <pc:sldMk cId="207689398" sldId="304"/>
        </pc:sldMkLst>
      </pc:sldChg>
      <pc:sldChg chg="del">
        <pc:chgData name="Mike Tong" userId="e5d862bf7c87a063" providerId="LiveId" clId="{63138C2D-C1C5-4708-A00B-3B37567B2B2D}" dt="2025-02-24T16:42:37.568" v="1900" actId="47"/>
        <pc:sldMkLst>
          <pc:docMk/>
          <pc:sldMk cId="3934009037" sldId="305"/>
        </pc:sldMkLst>
      </pc:sldChg>
      <pc:sldChg chg="addSp delSp modSp mod modAnim">
        <pc:chgData name="Mike Tong" userId="e5d862bf7c87a063" providerId="LiveId" clId="{63138C2D-C1C5-4708-A00B-3B37567B2B2D}" dt="2025-02-25T11:58:13.272" v="3267"/>
        <pc:sldMkLst>
          <pc:docMk/>
          <pc:sldMk cId="1677017184" sldId="307"/>
        </pc:sldMkLst>
        <pc:spChg chg="mod">
          <ac:chgData name="Mike Tong" userId="e5d862bf7c87a063" providerId="LiveId" clId="{63138C2D-C1C5-4708-A00B-3B37567B2B2D}" dt="2025-02-17T08:52:55.181" v="198" actId="20577"/>
          <ac:spMkLst>
            <pc:docMk/>
            <pc:sldMk cId="1677017184" sldId="307"/>
            <ac:spMk id="2" creationId="{6D9819AD-9D64-DEBA-EDAF-81A872590D50}"/>
          </ac:spMkLst>
        </pc:spChg>
        <pc:spChg chg="mod">
          <ac:chgData name="Mike Tong" userId="e5d862bf7c87a063" providerId="LiveId" clId="{63138C2D-C1C5-4708-A00B-3B37567B2B2D}" dt="2025-02-25T11:54:55.095" v="3114" actId="14100"/>
          <ac:spMkLst>
            <pc:docMk/>
            <pc:sldMk cId="1677017184" sldId="307"/>
            <ac:spMk id="3" creationId="{00810C14-0496-35D9-82E5-228B06F88126}"/>
          </ac:spMkLst>
        </pc:spChg>
        <pc:spChg chg="add mod">
          <ac:chgData name="Mike Tong" userId="e5d862bf7c87a063" providerId="LiveId" clId="{63138C2D-C1C5-4708-A00B-3B37567B2B2D}" dt="2025-02-25T11:57:59.068" v="3265" actId="122"/>
          <ac:spMkLst>
            <pc:docMk/>
            <pc:sldMk cId="1677017184" sldId="307"/>
            <ac:spMk id="4" creationId="{9A11F395-EE22-61D1-F83E-0E18EF8A164A}"/>
          </ac:spMkLst>
        </pc:spChg>
        <pc:spChg chg="add mod">
          <ac:chgData name="Mike Tong" userId="e5d862bf7c87a063" providerId="LiveId" clId="{63138C2D-C1C5-4708-A00B-3B37567B2B2D}" dt="2025-02-25T11:56:51.694" v="3222" actId="1076"/>
          <ac:spMkLst>
            <pc:docMk/>
            <pc:sldMk cId="1677017184" sldId="307"/>
            <ac:spMk id="5" creationId="{8C89DA6E-F91A-CB8B-27FB-B7F8A8B2BBFB}"/>
          </ac:spMkLst>
        </pc:spChg>
      </pc:sldChg>
      <pc:sldChg chg="addSp delSp modSp mod delAnim modAnim">
        <pc:chgData name="Mike Tong" userId="e5d862bf7c87a063" providerId="LiveId" clId="{63138C2D-C1C5-4708-A00B-3B37567B2B2D}" dt="2025-02-17T10:30:45.075" v="1610" actId="20577"/>
        <pc:sldMkLst>
          <pc:docMk/>
          <pc:sldMk cId="1854330736" sldId="308"/>
        </pc:sldMkLst>
        <pc:spChg chg="mod">
          <ac:chgData name="Mike Tong" userId="e5d862bf7c87a063" providerId="LiveId" clId="{63138C2D-C1C5-4708-A00B-3B37567B2B2D}" dt="2025-02-17T09:06:53.480" v="871" actId="20577"/>
          <ac:spMkLst>
            <pc:docMk/>
            <pc:sldMk cId="1854330736" sldId="308"/>
            <ac:spMk id="2" creationId="{DE68C682-B454-E2F9-F8DE-8B154094935E}"/>
          </ac:spMkLst>
        </pc:spChg>
        <pc:spChg chg="mod">
          <ac:chgData name="Mike Tong" userId="e5d862bf7c87a063" providerId="LiveId" clId="{63138C2D-C1C5-4708-A00B-3B37567B2B2D}" dt="2025-02-17T10:30:45.075" v="1610" actId="20577"/>
          <ac:spMkLst>
            <pc:docMk/>
            <pc:sldMk cId="1854330736" sldId="308"/>
            <ac:spMk id="3" creationId="{71C9249F-4BCE-FC6F-1753-4DBDD44CB4FF}"/>
          </ac:spMkLst>
        </pc:spChg>
        <pc:spChg chg="add mod">
          <ac:chgData name="Mike Tong" userId="e5d862bf7c87a063" providerId="LiveId" clId="{63138C2D-C1C5-4708-A00B-3B37567B2B2D}" dt="2025-02-17T09:26:07.597" v="1446" actId="20577"/>
          <ac:spMkLst>
            <pc:docMk/>
            <pc:sldMk cId="1854330736" sldId="308"/>
            <ac:spMk id="5" creationId="{494CBAB4-BC1A-2B97-2122-A3D074EB3C20}"/>
          </ac:spMkLst>
        </pc:spChg>
        <pc:spChg chg="add mod">
          <ac:chgData name="Mike Tong" userId="e5d862bf7c87a063" providerId="LiveId" clId="{63138C2D-C1C5-4708-A00B-3B37567B2B2D}" dt="2025-02-17T10:20:51.851" v="1453" actId="207"/>
          <ac:spMkLst>
            <pc:docMk/>
            <pc:sldMk cId="1854330736" sldId="308"/>
            <ac:spMk id="7" creationId="{C2A13E16-FD9F-E7A6-6425-1BC6ED581E66}"/>
          </ac:spMkLst>
        </pc:spChg>
        <pc:spChg chg="add mod">
          <ac:chgData name="Mike Tong" userId="e5d862bf7c87a063" providerId="LiveId" clId="{63138C2D-C1C5-4708-A00B-3B37567B2B2D}" dt="2025-02-17T09:16:03.014" v="1253" actId="6549"/>
          <ac:spMkLst>
            <pc:docMk/>
            <pc:sldMk cId="1854330736" sldId="308"/>
            <ac:spMk id="8" creationId="{A2D7FECD-6B26-402A-B772-C11AC72EBE83}"/>
          </ac:spMkLst>
        </pc:spChg>
        <pc:spChg chg="add mod">
          <ac:chgData name="Mike Tong" userId="e5d862bf7c87a063" providerId="LiveId" clId="{63138C2D-C1C5-4708-A00B-3B37567B2B2D}" dt="2025-02-17T09:26:06.267" v="1445" actId="20577"/>
          <ac:spMkLst>
            <pc:docMk/>
            <pc:sldMk cId="1854330736" sldId="308"/>
            <ac:spMk id="10" creationId="{57BB9C16-FA25-8F4E-6D4F-5FEB9BC2F3C4}"/>
          </ac:spMkLst>
        </pc:spChg>
        <pc:cxnChg chg="add mod">
          <ac:chgData name="Mike Tong" userId="e5d862bf7c87a063" providerId="LiveId" clId="{63138C2D-C1C5-4708-A00B-3B37567B2B2D}" dt="2025-02-17T09:14:56.479" v="1217" actId="1076"/>
          <ac:cxnSpMkLst>
            <pc:docMk/>
            <pc:sldMk cId="1854330736" sldId="308"/>
            <ac:cxnSpMk id="9" creationId="{A5FB12D1-E300-B4AB-6861-4486A22D1275}"/>
          </ac:cxnSpMkLst>
        </pc:cxnChg>
      </pc:sldChg>
      <pc:sldChg chg="modSp mod">
        <pc:chgData name="Mike Tong" userId="e5d862bf7c87a063" providerId="LiveId" clId="{63138C2D-C1C5-4708-A00B-3B37567B2B2D}" dt="2025-03-07T13:30:24.046" v="4086" actId="20577"/>
        <pc:sldMkLst>
          <pc:docMk/>
          <pc:sldMk cId="2615507665" sldId="309"/>
        </pc:sldMkLst>
        <pc:spChg chg="mod">
          <ac:chgData name="Mike Tong" userId="e5d862bf7c87a063" providerId="LiveId" clId="{63138C2D-C1C5-4708-A00B-3B37567B2B2D}" dt="2025-02-25T08:45:08.070" v="2500" actId="313"/>
          <ac:spMkLst>
            <pc:docMk/>
            <pc:sldMk cId="2615507665" sldId="309"/>
            <ac:spMk id="2" creationId="{54AAEA1B-15D4-870C-C596-D0F9EE4A0722}"/>
          </ac:spMkLst>
        </pc:spChg>
        <pc:spChg chg="mod">
          <ac:chgData name="Mike Tong" userId="e5d862bf7c87a063" providerId="LiveId" clId="{63138C2D-C1C5-4708-A00B-3B37567B2B2D}" dt="2025-03-07T13:30:24.046" v="4086" actId="20577"/>
          <ac:spMkLst>
            <pc:docMk/>
            <pc:sldMk cId="2615507665" sldId="309"/>
            <ac:spMk id="3" creationId="{ECE7D295-2C38-10D7-023A-FADE6690A0EF}"/>
          </ac:spMkLst>
        </pc:spChg>
      </pc:sldChg>
      <pc:sldChg chg="modSp add mod modAnim">
        <pc:chgData name="Mike Tong" userId="e5d862bf7c87a063" providerId="LiveId" clId="{63138C2D-C1C5-4708-A00B-3B37567B2B2D}" dt="2025-02-17T10:38:00.293" v="1776" actId="1076"/>
        <pc:sldMkLst>
          <pc:docMk/>
          <pc:sldMk cId="2340474909" sldId="310"/>
        </pc:sldMkLst>
        <pc:spChg chg="mod">
          <ac:chgData name="Mike Tong" userId="e5d862bf7c87a063" providerId="LiveId" clId="{63138C2D-C1C5-4708-A00B-3B37567B2B2D}" dt="2025-02-17T10:21:38.657" v="1457" actId="20577"/>
          <ac:spMkLst>
            <pc:docMk/>
            <pc:sldMk cId="2340474909" sldId="310"/>
            <ac:spMk id="2" creationId="{0D7FA943-BE1C-D828-9E64-71C82FC58B18}"/>
          </ac:spMkLst>
        </pc:spChg>
        <pc:spChg chg="mod">
          <ac:chgData name="Mike Tong" userId="e5d862bf7c87a063" providerId="LiveId" clId="{63138C2D-C1C5-4708-A00B-3B37567B2B2D}" dt="2025-02-17T10:32:06.953" v="1638" actId="20577"/>
          <ac:spMkLst>
            <pc:docMk/>
            <pc:sldMk cId="2340474909" sldId="310"/>
            <ac:spMk id="3" creationId="{759D78CB-D18D-88DC-1DBF-467B55FD4CD2}"/>
          </ac:spMkLst>
        </pc:spChg>
        <pc:spChg chg="mod">
          <ac:chgData name="Mike Tong" userId="e5d862bf7c87a063" providerId="LiveId" clId="{63138C2D-C1C5-4708-A00B-3B37567B2B2D}" dt="2025-02-17T10:38:00.293" v="1776" actId="1076"/>
          <ac:spMkLst>
            <pc:docMk/>
            <pc:sldMk cId="2340474909" sldId="310"/>
            <ac:spMk id="5" creationId="{EF68D3BF-1A21-D5E0-5039-ABA78C82218A}"/>
          </ac:spMkLst>
        </pc:spChg>
        <pc:spChg chg="mod">
          <ac:chgData name="Mike Tong" userId="e5d862bf7c87a063" providerId="LiveId" clId="{63138C2D-C1C5-4708-A00B-3B37567B2B2D}" dt="2025-02-17T10:37:53.360" v="1774" actId="1076"/>
          <ac:spMkLst>
            <pc:docMk/>
            <pc:sldMk cId="2340474909" sldId="310"/>
            <ac:spMk id="7" creationId="{9180F126-0B8E-2D3C-BA36-0EA0BB8A1ABC}"/>
          </ac:spMkLst>
        </pc:spChg>
        <pc:spChg chg="mod">
          <ac:chgData name="Mike Tong" userId="e5d862bf7c87a063" providerId="LiveId" clId="{63138C2D-C1C5-4708-A00B-3B37567B2B2D}" dt="2025-02-17T10:37:55.608" v="1775" actId="1076"/>
          <ac:spMkLst>
            <pc:docMk/>
            <pc:sldMk cId="2340474909" sldId="310"/>
            <ac:spMk id="10" creationId="{901B1AFD-84B9-CF2C-AF12-813CDDAFEAA6}"/>
          </ac:spMkLst>
        </pc:spChg>
      </pc:sldChg>
      <pc:sldChg chg="modSp add mod modAnim">
        <pc:chgData name="Mike Tong" userId="e5d862bf7c87a063" providerId="LiveId" clId="{63138C2D-C1C5-4708-A00B-3B37567B2B2D}" dt="2025-02-17T10:39:24.902" v="1802" actId="20577"/>
        <pc:sldMkLst>
          <pc:docMk/>
          <pc:sldMk cId="3777627891" sldId="311"/>
        </pc:sldMkLst>
        <pc:spChg chg="mod">
          <ac:chgData name="Mike Tong" userId="e5d862bf7c87a063" providerId="LiveId" clId="{63138C2D-C1C5-4708-A00B-3B37567B2B2D}" dt="2025-02-17T10:21:42.074" v="1459" actId="20577"/>
          <ac:spMkLst>
            <pc:docMk/>
            <pc:sldMk cId="3777627891" sldId="311"/>
            <ac:spMk id="2" creationId="{70790739-178D-C269-538B-535B80662DBF}"/>
          </ac:spMkLst>
        </pc:spChg>
        <pc:spChg chg="mod">
          <ac:chgData name="Mike Tong" userId="e5d862bf7c87a063" providerId="LiveId" clId="{63138C2D-C1C5-4708-A00B-3B37567B2B2D}" dt="2025-02-17T10:36:35.836" v="1728" actId="20577"/>
          <ac:spMkLst>
            <pc:docMk/>
            <pc:sldMk cId="3777627891" sldId="311"/>
            <ac:spMk id="3" creationId="{E4D5F6EC-FA36-ECA3-96E9-6E4FFBA83CB2}"/>
          </ac:spMkLst>
        </pc:spChg>
        <pc:spChg chg="mod">
          <ac:chgData name="Mike Tong" userId="e5d862bf7c87a063" providerId="LiveId" clId="{63138C2D-C1C5-4708-A00B-3B37567B2B2D}" dt="2025-02-17T10:39:24.902" v="1802" actId="20577"/>
          <ac:spMkLst>
            <pc:docMk/>
            <pc:sldMk cId="3777627891" sldId="311"/>
            <ac:spMk id="5" creationId="{E2587D8E-4193-EC0A-DE35-31658B8321F8}"/>
          </ac:spMkLst>
        </pc:spChg>
        <pc:spChg chg="mod">
          <ac:chgData name="Mike Tong" userId="e5d862bf7c87a063" providerId="LiveId" clId="{63138C2D-C1C5-4708-A00B-3B37567B2B2D}" dt="2025-02-17T10:38:57.517" v="1789" actId="1076"/>
          <ac:spMkLst>
            <pc:docMk/>
            <pc:sldMk cId="3777627891" sldId="311"/>
            <ac:spMk id="7" creationId="{C200D27E-B58F-F90D-73E9-D549F0569530}"/>
          </ac:spMkLst>
        </pc:spChg>
        <pc:spChg chg="mod">
          <ac:chgData name="Mike Tong" userId="e5d862bf7c87a063" providerId="LiveId" clId="{63138C2D-C1C5-4708-A00B-3B37567B2B2D}" dt="2025-02-17T10:39:21.516" v="1798" actId="20577"/>
          <ac:spMkLst>
            <pc:docMk/>
            <pc:sldMk cId="3777627891" sldId="311"/>
            <ac:spMk id="10" creationId="{BC0CA2F0-A0D7-174E-1DC3-58353E11745A}"/>
          </ac:spMkLst>
        </pc:spChg>
      </pc:sldChg>
      <pc:sldChg chg="modSp add mod">
        <pc:chgData name="Mike Tong" userId="e5d862bf7c87a063" providerId="LiveId" clId="{63138C2D-C1C5-4708-A00B-3B37567B2B2D}" dt="2025-02-25T13:21:39.069" v="3746" actId="12"/>
        <pc:sldMkLst>
          <pc:docMk/>
          <pc:sldMk cId="2424638054" sldId="312"/>
        </pc:sldMkLst>
        <pc:spChg chg="mod">
          <ac:chgData name="Mike Tong" userId="e5d862bf7c87a063" providerId="LiveId" clId="{63138C2D-C1C5-4708-A00B-3B37567B2B2D}" dt="2025-02-25T08:31:26.291" v="1931" actId="20577"/>
          <ac:spMkLst>
            <pc:docMk/>
            <pc:sldMk cId="2424638054" sldId="312"/>
            <ac:spMk id="2" creationId="{E8990A57-0359-B654-529D-699DDD68B71E}"/>
          </ac:spMkLst>
        </pc:spChg>
        <pc:spChg chg="mod">
          <ac:chgData name="Mike Tong" userId="e5d862bf7c87a063" providerId="LiveId" clId="{63138C2D-C1C5-4708-A00B-3B37567B2B2D}" dt="2025-02-25T13:21:39.069" v="3746" actId="12"/>
          <ac:spMkLst>
            <pc:docMk/>
            <pc:sldMk cId="2424638054" sldId="312"/>
            <ac:spMk id="3" creationId="{D4C1B3F0-4988-FD26-4067-A8021AB7D0BF}"/>
          </ac:spMkLst>
        </pc:spChg>
      </pc:sldChg>
      <pc:sldChg chg="addSp delSp modSp add mod">
        <pc:chgData name="Mike Tong" userId="e5d862bf7c87a063" providerId="LiveId" clId="{63138C2D-C1C5-4708-A00B-3B37567B2B2D}" dt="2025-02-25T13:22:22.173" v="3774" actId="20577"/>
        <pc:sldMkLst>
          <pc:docMk/>
          <pc:sldMk cId="1929341029" sldId="313"/>
        </pc:sldMkLst>
        <pc:spChg chg="mod">
          <ac:chgData name="Mike Tong" userId="e5d862bf7c87a063" providerId="LiveId" clId="{63138C2D-C1C5-4708-A00B-3B37567B2B2D}" dt="2025-02-25T08:39:07.080" v="2336" actId="20577"/>
          <ac:spMkLst>
            <pc:docMk/>
            <pc:sldMk cId="1929341029" sldId="313"/>
            <ac:spMk id="2" creationId="{FC558F47-3D59-A430-E93B-2758326C7913}"/>
          </ac:spMkLst>
        </pc:spChg>
        <pc:spChg chg="mod">
          <ac:chgData name="Mike Tong" userId="e5d862bf7c87a063" providerId="LiveId" clId="{63138C2D-C1C5-4708-A00B-3B37567B2B2D}" dt="2025-02-25T13:22:22.173" v="3774" actId="20577"/>
          <ac:spMkLst>
            <pc:docMk/>
            <pc:sldMk cId="1929341029" sldId="313"/>
            <ac:spMk id="3" creationId="{5BEBD38A-6AB4-FC80-B949-AC51F84377FF}"/>
          </ac:spMkLst>
        </pc:spChg>
        <pc:spChg chg="add mod">
          <ac:chgData name="Mike Tong" userId="e5d862bf7c87a063" providerId="LiveId" clId="{63138C2D-C1C5-4708-A00B-3B37567B2B2D}" dt="2025-02-25T08:42:18.963" v="2426" actId="14100"/>
          <ac:spMkLst>
            <pc:docMk/>
            <pc:sldMk cId="1929341029" sldId="313"/>
            <ac:spMk id="5" creationId="{546833EA-295E-B561-5A14-D664A2FFB2D6}"/>
          </ac:spMkLst>
        </pc:spChg>
        <pc:spChg chg="add mod">
          <ac:chgData name="Mike Tong" userId="e5d862bf7c87a063" providerId="LiveId" clId="{63138C2D-C1C5-4708-A00B-3B37567B2B2D}" dt="2025-02-25T08:42:49.657" v="2445" actId="20577"/>
          <ac:spMkLst>
            <pc:docMk/>
            <pc:sldMk cId="1929341029" sldId="313"/>
            <ac:spMk id="6" creationId="{5853CF5C-47D3-E7F1-6882-DCC4DB5FF39C}"/>
          </ac:spMkLst>
        </pc:spChg>
        <pc:spChg chg="add mod">
          <ac:chgData name="Mike Tong" userId="e5d862bf7c87a063" providerId="LiveId" clId="{63138C2D-C1C5-4708-A00B-3B37567B2B2D}" dt="2025-02-25T08:42:56.492" v="2462" actId="20577"/>
          <ac:spMkLst>
            <pc:docMk/>
            <pc:sldMk cId="1929341029" sldId="313"/>
            <ac:spMk id="7" creationId="{1888CFA4-5729-DBE5-E390-45F78D16988D}"/>
          </ac:spMkLst>
        </pc:spChg>
        <pc:spChg chg="add mod">
          <ac:chgData name="Mike Tong" userId="e5d862bf7c87a063" providerId="LiveId" clId="{63138C2D-C1C5-4708-A00B-3B37567B2B2D}" dt="2025-02-25T08:43:13.790" v="2489" actId="6549"/>
          <ac:spMkLst>
            <pc:docMk/>
            <pc:sldMk cId="1929341029" sldId="313"/>
            <ac:spMk id="8" creationId="{3EBD4E24-CC80-BF1B-4F49-FDC3FA77B12F}"/>
          </ac:spMkLst>
        </pc:spChg>
      </pc:sldChg>
      <pc:sldChg chg="addSp delSp modSp add mod">
        <pc:chgData name="Mike Tong" userId="e5d862bf7c87a063" providerId="LiveId" clId="{63138C2D-C1C5-4708-A00B-3B37567B2B2D}" dt="2025-02-25T13:35:16.915" v="4077" actId="20577"/>
        <pc:sldMkLst>
          <pc:docMk/>
          <pc:sldMk cId="1524594861" sldId="314"/>
        </pc:sldMkLst>
        <pc:spChg chg="mod">
          <ac:chgData name="Mike Tong" userId="e5d862bf7c87a063" providerId="LiveId" clId="{63138C2D-C1C5-4708-A00B-3B37567B2B2D}" dt="2025-02-25T13:34:43.747" v="4075" actId="12"/>
          <ac:spMkLst>
            <pc:docMk/>
            <pc:sldMk cId="1524594861" sldId="314"/>
            <ac:spMk id="3" creationId="{92188CB1-C1BB-EB4C-1F20-529E2BB7E51C}"/>
          </ac:spMkLst>
        </pc:spChg>
        <pc:spChg chg="add mod">
          <ac:chgData name="Mike Tong" userId="e5d862bf7c87a063" providerId="LiveId" clId="{63138C2D-C1C5-4708-A00B-3B37567B2B2D}" dt="2025-02-25T13:34:31.152" v="4073" actId="1076"/>
          <ac:spMkLst>
            <pc:docMk/>
            <pc:sldMk cId="1524594861" sldId="314"/>
            <ac:spMk id="6" creationId="{CB849F24-272B-D6E5-B12F-45422858C335}"/>
          </ac:spMkLst>
        </pc:spChg>
        <pc:spChg chg="add mod">
          <ac:chgData name="Mike Tong" userId="e5d862bf7c87a063" providerId="LiveId" clId="{63138C2D-C1C5-4708-A00B-3B37567B2B2D}" dt="2025-02-25T13:35:16.915" v="4077" actId="20577"/>
          <ac:spMkLst>
            <pc:docMk/>
            <pc:sldMk cId="1524594861" sldId="314"/>
            <ac:spMk id="7" creationId="{67ACB8C4-9E7A-1152-329F-F4B7972991B2}"/>
          </ac:spMkLst>
        </pc:spChg>
        <pc:spChg chg="add mod">
          <ac:chgData name="Mike Tong" userId="e5d862bf7c87a063" providerId="LiveId" clId="{63138C2D-C1C5-4708-A00B-3B37567B2B2D}" dt="2025-02-25T13:34:09.137" v="4067" actId="1076"/>
          <ac:spMkLst>
            <pc:docMk/>
            <pc:sldMk cId="1524594861" sldId="314"/>
            <ac:spMk id="8" creationId="{BDE4CE1E-C11A-4118-1E6C-B187D5AE1AE5}"/>
          </ac:spMkLst>
        </pc:spChg>
        <pc:spChg chg="add mod">
          <ac:chgData name="Mike Tong" userId="e5d862bf7c87a063" providerId="LiveId" clId="{63138C2D-C1C5-4708-A00B-3B37567B2B2D}" dt="2025-02-25T13:33:57.626" v="4061" actId="1076"/>
          <ac:spMkLst>
            <pc:docMk/>
            <pc:sldMk cId="1524594861" sldId="314"/>
            <ac:spMk id="9" creationId="{77DCC05C-21E4-2B2F-6440-F531C0EAD62B}"/>
          </ac:spMkLst>
        </pc:spChg>
        <pc:spChg chg="add mod">
          <ac:chgData name="Mike Tong" userId="e5d862bf7c87a063" providerId="LiveId" clId="{63138C2D-C1C5-4708-A00B-3B37567B2B2D}" dt="2025-02-25T13:34:35.083" v="4074" actId="1076"/>
          <ac:spMkLst>
            <pc:docMk/>
            <pc:sldMk cId="1524594861" sldId="314"/>
            <ac:spMk id="10" creationId="{B78C6CF6-95D1-E063-4F61-30365D3EFA01}"/>
          </ac:spMkLst>
        </pc:spChg>
        <pc:spChg chg="add mod">
          <ac:chgData name="Mike Tong" userId="e5d862bf7c87a063" providerId="LiveId" clId="{63138C2D-C1C5-4708-A00B-3B37567B2B2D}" dt="2025-02-25T13:34:25.891" v="4071" actId="1076"/>
          <ac:spMkLst>
            <pc:docMk/>
            <pc:sldMk cId="1524594861" sldId="314"/>
            <ac:spMk id="11" creationId="{596A8686-230D-968F-5383-03FE2ABF4A1A}"/>
          </ac:spMkLst>
        </pc:spChg>
      </pc:sldChg>
      <pc:sldChg chg="addSp delSp modSp add mod">
        <pc:chgData name="Mike Tong" userId="e5d862bf7c87a063" providerId="LiveId" clId="{63138C2D-C1C5-4708-A00B-3B37567B2B2D}" dt="2025-03-07T13:32:26.511" v="4125" actId="20577"/>
        <pc:sldMkLst>
          <pc:docMk/>
          <pc:sldMk cId="1461700509" sldId="315"/>
        </pc:sldMkLst>
        <pc:spChg chg="mod">
          <ac:chgData name="Mike Tong" userId="e5d862bf7c87a063" providerId="LiveId" clId="{63138C2D-C1C5-4708-A00B-3B37567B2B2D}" dt="2025-03-07T13:32:26.511" v="4125" actId="20577"/>
          <ac:spMkLst>
            <pc:docMk/>
            <pc:sldMk cId="1461700509" sldId="315"/>
            <ac:spMk id="2" creationId="{AEDC7A65-AD92-3135-CD0D-AEF1375F01F6}"/>
          </ac:spMkLst>
        </pc:spChg>
        <pc:spChg chg="add mod">
          <ac:chgData name="Mike Tong" userId="e5d862bf7c87a063" providerId="LiveId" clId="{63138C2D-C1C5-4708-A00B-3B37567B2B2D}" dt="2025-02-25T11:47:57.474" v="2895" actId="20577"/>
          <ac:spMkLst>
            <pc:docMk/>
            <pc:sldMk cId="1461700509" sldId="315"/>
            <ac:spMk id="7" creationId="{D1E9DFDD-622F-E589-A48A-F4774EB385C3}"/>
          </ac:spMkLst>
        </pc:spChg>
        <pc:graphicFrameChg chg="add mod modGraphic">
          <ac:chgData name="Mike Tong" userId="e5d862bf7c87a063" providerId="LiveId" clId="{63138C2D-C1C5-4708-A00B-3B37567B2B2D}" dt="2025-02-25T11:49:47.799" v="2900" actId="2084"/>
          <ac:graphicFrameMkLst>
            <pc:docMk/>
            <pc:sldMk cId="1461700509" sldId="315"/>
            <ac:graphicFrameMk id="6" creationId="{62CA456A-6C90-158F-B59A-988A8A69F02E}"/>
          </ac:graphicFrameMkLst>
        </pc:graphicFrameChg>
      </pc:sldChg>
      <pc:sldChg chg="addSp delSp modSp add del mod modAnim">
        <pc:chgData name="Mike Tong" userId="e5d862bf7c87a063" providerId="LiveId" clId="{63138C2D-C1C5-4708-A00B-3B37567B2B2D}" dt="2025-02-25T12:19:40.054" v="3584" actId="47"/>
        <pc:sldMkLst>
          <pc:docMk/>
          <pc:sldMk cId="3629104171" sldId="316"/>
        </pc:sldMkLst>
      </pc:sldChg>
      <pc:sldChg chg="modSp add mod">
        <pc:chgData name="Mike Tong" userId="e5d862bf7c87a063" providerId="LiveId" clId="{63138C2D-C1C5-4708-A00B-3B37567B2B2D}" dt="2025-02-25T20:15:21.944" v="4082" actId="207"/>
        <pc:sldMkLst>
          <pc:docMk/>
          <pc:sldMk cId="2371393124" sldId="317"/>
        </pc:sldMkLst>
        <pc:graphicFrameChg chg="mod modGraphic">
          <ac:chgData name="Mike Tong" userId="e5d862bf7c87a063" providerId="LiveId" clId="{63138C2D-C1C5-4708-A00B-3B37567B2B2D}" dt="2025-02-25T20:15:21.944" v="4082" actId="207"/>
          <ac:graphicFrameMkLst>
            <pc:docMk/>
            <pc:sldMk cId="2371393124" sldId="317"/>
            <ac:graphicFrameMk id="10" creationId="{E66CA543-F097-679B-9F9D-9E36AFCC4FF3}"/>
          </ac:graphicFrameMkLst>
        </pc:graphicFrameChg>
      </pc:sldChg>
      <pc:sldChg chg="delSp add del mod">
        <pc:chgData name="Mike Tong" userId="e5d862bf7c87a063" providerId="LiveId" clId="{63138C2D-C1C5-4708-A00B-3B37567B2B2D}" dt="2025-02-25T12:24:26.998" v="3742" actId="47"/>
        <pc:sldMkLst>
          <pc:docMk/>
          <pc:sldMk cId="506085883" sldId="318"/>
        </pc:sldMkLst>
      </pc:sldChg>
    </pc:docChg>
  </pc:docChgLst>
  <pc:docChgLst>
    <pc:chgData name="Mike Tong" userId="e5d862bf7c87a063" providerId="LiveId" clId="{456C79C4-3D6C-491F-8715-7134AD11E470}"/>
    <pc:docChg chg="undo custSel addSld delSld modSld">
      <pc:chgData name="Mike Tong" userId="e5d862bf7c87a063" providerId="LiveId" clId="{456C79C4-3D6C-491F-8715-7134AD11E470}" dt="2025-02-15T17:51:20.444" v="4160" actId="20577"/>
      <pc:docMkLst>
        <pc:docMk/>
      </pc:docMkLst>
      <pc:sldChg chg="modSp mod">
        <pc:chgData name="Mike Tong" userId="e5d862bf7c87a063" providerId="LiveId" clId="{456C79C4-3D6C-491F-8715-7134AD11E470}" dt="2025-02-15T17:20:20.080" v="3803" actId="20577"/>
        <pc:sldMkLst>
          <pc:docMk/>
          <pc:sldMk cId="4183809300" sldId="296"/>
        </pc:sldMkLst>
        <pc:spChg chg="mod">
          <ac:chgData name="Mike Tong" userId="e5d862bf7c87a063" providerId="LiveId" clId="{456C79C4-3D6C-491F-8715-7134AD11E470}" dt="2025-02-15T17:20:20.080" v="3803" actId="20577"/>
          <ac:spMkLst>
            <pc:docMk/>
            <pc:sldMk cId="4183809300" sldId="296"/>
            <ac:spMk id="8" creationId="{00000000-0000-0000-0000-000000000000}"/>
          </ac:spMkLst>
        </pc:spChg>
      </pc:sldChg>
      <pc:sldChg chg="addSp delSp modSp mod">
        <pc:chgData name="Mike Tong" userId="e5d862bf7c87a063" providerId="LiveId" clId="{456C79C4-3D6C-491F-8715-7134AD11E470}" dt="2025-02-12T17:17:06.083" v="1274" actId="14100"/>
        <pc:sldMkLst>
          <pc:docMk/>
          <pc:sldMk cId="895964165" sldId="299"/>
        </pc:sldMkLst>
        <pc:spChg chg="mod">
          <ac:chgData name="Mike Tong" userId="e5d862bf7c87a063" providerId="LiveId" clId="{456C79C4-3D6C-491F-8715-7134AD11E470}" dt="2025-02-12T10:40:49.938" v="179" actId="20577"/>
          <ac:spMkLst>
            <pc:docMk/>
            <pc:sldMk cId="895964165" sldId="299"/>
            <ac:spMk id="2" creationId="{18B1A033-6A7D-76FA-B421-A91A0DBBA43D}"/>
          </ac:spMkLst>
        </pc:spChg>
        <pc:spChg chg="mod">
          <ac:chgData name="Mike Tong" userId="e5d862bf7c87a063" providerId="LiveId" clId="{456C79C4-3D6C-491F-8715-7134AD11E470}" dt="2025-02-12T11:24:54.966" v="280" actId="21"/>
          <ac:spMkLst>
            <pc:docMk/>
            <pc:sldMk cId="895964165" sldId="299"/>
            <ac:spMk id="3" creationId="{E195AECD-C740-15C7-B2B3-621433714DE7}"/>
          </ac:spMkLst>
        </pc:spChg>
      </pc:sldChg>
      <pc:sldChg chg="addSp delSp modSp add mod modAnim">
        <pc:chgData name="Mike Tong" userId="e5d862bf7c87a063" providerId="LiveId" clId="{456C79C4-3D6C-491F-8715-7134AD11E470}" dt="2025-02-12T12:57:14.940" v="962" actId="14100"/>
        <pc:sldMkLst>
          <pc:docMk/>
          <pc:sldMk cId="3269915474" sldId="300"/>
        </pc:sldMkLst>
      </pc:sldChg>
      <pc:sldChg chg="addSp delSp modSp add mod modAnim">
        <pc:chgData name="Mike Tong" userId="e5d862bf7c87a063" providerId="LiveId" clId="{456C79C4-3D6C-491F-8715-7134AD11E470}" dt="2025-02-15T17:33:57.269" v="4089" actId="20577"/>
        <pc:sldMkLst>
          <pc:docMk/>
          <pc:sldMk cId="3158403219" sldId="301"/>
        </pc:sldMkLst>
        <pc:spChg chg="mod">
          <ac:chgData name="Mike Tong" userId="e5d862bf7c87a063" providerId="LiveId" clId="{456C79C4-3D6C-491F-8715-7134AD11E470}" dt="2025-02-12T13:43:46.880" v="963" actId="20577"/>
          <ac:spMkLst>
            <pc:docMk/>
            <pc:sldMk cId="3158403219" sldId="301"/>
            <ac:spMk id="2" creationId="{7A60F8E9-9C87-7398-776F-745DA72CCE51}"/>
          </ac:spMkLst>
        </pc:spChg>
        <pc:spChg chg="mod">
          <ac:chgData name="Mike Tong" userId="e5d862bf7c87a063" providerId="LiveId" clId="{456C79C4-3D6C-491F-8715-7134AD11E470}" dt="2025-02-15T17:33:57.269" v="4089" actId="20577"/>
          <ac:spMkLst>
            <pc:docMk/>
            <pc:sldMk cId="3158403219" sldId="301"/>
            <ac:spMk id="3" creationId="{EF3794AF-6116-1275-765F-95340A75C306}"/>
          </ac:spMkLst>
        </pc:spChg>
        <pc:spChg chg="add mod">
          <ac:chgData name="Mike Tong" userId="e5d862bf7c87a063" providerId="LiveId" clId="{456C79C4-3D6C-491F-8715-7134AD11E470}" dt="2025-02-12T21:01:22.442" v="1903" actId="1076"/>
          <ac:spMkLst>
            <pc:docMk/>
            <pc:sldMk cId="3158403219" sldId="301"/>
            <ac:spMk id="4" creationId="{DB1FC76D-FBE9-6EE2-0E4D-73F7FF6040A3}"/>
          </ac:spMkLst>
        </pc:spChg>
      </pc:sldChg>
      <pc:sldChg chg="addSp delSp modSp add mod">
        <pc:chgData name="Mike Tong" userId="e5d862bf7c87a063" providerId="LiveId" clId="{456C79C4-3D6C-491F-8715-7134AD11E470}" dt="2025-02-13T12:32:38.855" v="1963" actId="20577"/>
        <pc:sldMkLst>
          <pc:docMk/>
          <pc:sldMk cId="3128312630" sldId="302"/>
        </pc:sldMkLst>
      </pc:sldChg>
      <pc:sldChg chg="addSp delSp modSp add mod">
        <pc:chgData name="Mike Tong" userId="e5d862bf7c87a063" providerId="LiveId" clId="{456C79C4-3D6C-491F-8715-7134AD11E470}" dt="2025-02-15T16:44:23.489" v="3722" actId="207"/>
        <pc:sldMkLst>
          <pc:docMk/>
          <pc:sldMk cId="3793528571" sldId="303"/>
        </pc:sldMkLst>
      </pc:sldChg>
      <pc:sldChg chg="addSp delSp modSp add mod modAnim">
        <pc:chgData name="Mike Tong" userId="e5d862bf7c87a063" providerId="LiveId" clId="{456C79C4-3D6C-491F-8715-7134AD11E470}" dt="2025-02-15T17:37:39.765" v="4133" actId="14100"/>
        <pc:sldMkLst>
          <pc:docMk/>
          <pc:sldMk cId="207689398" sldId="304"/>
        </pc:sldMkLst>
      </pc:sldChg>
      <pc:sldChg chg="modSp add mod">
        <pc:chgData name="Mike Tong" userId="e5d862bf7c87a063" providerId="LiveId" clId="{456C79C4-3D6C-491F-8715-7134AD11E470}" dt="2025-02-15T17:19:05.089" v="3783" actId="20577"/>
        <pc:sldMkLst>
          <pc:docMk/>
          <pc:sldMk cId="3934009037" sldId="305"/>
        </pc:sldMkLst>
      </pc:sldChg>
      <pc:sldChg chg="add del">
        <pc:chgData name="Mike Tong" userId="e5d862bf7c87a063" providerId="LiveId" clId="{456C79C4-3D6C-491F-8715-7134AD11E470}" dt="2025-02-15T17:19:09.852" v="3784" actId="47"/>
        <pc:sldMkLst>
          <pc:docMk/>
          <pc:sldMk cId="3633898303" sldId="306"/>
        </pc:sldMkLst>
      </pc:sldChg>
      <pc:sldChg chg="modSp add mod">
        <pc:chgData name="Mike Tong" userId="e5d862bf7c87a063" providerId="LiveId" clId="{456C79C4-3D6C-491F-8715-7134AD11E470}" dt="2025-02-15T17:22:13.321" v="3819" actId="14100"/>
        <pc:sldMkLst>
          <pc:docMk/>
          <pc:sldMk cId="1677017184" sldId="307"/>
        </pc:sldMkLst>
        <pc:spChg chg="mod">
          <ac:chgData name="Mike Tong" userId="e5d862bf7c87a063" providerId="LiveId" clId="{456C79C4-3D6C-491F-8715-7134AD11E470}" dt="2025-02-15T17:22:13.321" v="3819" actId="14100"/>
          <ac:spMkLst>
            <pc:docMk/>
            <pc:sldMk cId="1677017184" sldId="307"/>
            <ac:spMk id="3" creationId="{00810C14-0496-35D9-82E5-228B06F88126}"/>
          </ac:spMkLst>
        </pc:spChg>
      </pc:sldChg>
      <pc:sldChg chg="addSp delSp modSp add mod delAnim modAnim">
        <pc:chgData name="Mike Tong" userId="e5d862bf7c87a063" providerId="LiveId" clId="{456C79C4-3D6C-491F-8715-7134AD11E470}" dt="2025-02-12T13:44:05.362" v="970" actId="20577"/>
        <pc:sldMkLst>
          <pc:docMk/>
          <pc:sldMk cId="1854330736" sldId="308"/>
        </pc:sldMkLst>
        <pc:spChg chg="mod">
          <ac:chgData name="Mike Tong" userId="e5d862bf7c87a063" providerId="LiveId" clId="{456C79C4-3D6C-491F-8715-7134AD11E470}" dt="2025-02-12T13:44:05.362" v="970" actId="20577"/>
          <ac:spMkLst>
            <pc:docMk/>
            <pc:sldMk cId="1854330736" sldId="308"/>
            <ac:spMk id="3" creationId="{71C9249F-4BCE-FC6F-1753-4DBDD44CB4FF}"/>
          </ac:spMkLst>
        </pc:spChg>
      </pc:sldChg>
      <pc:sldChg chg="modSp add mod">
        <pc:chgData name="Mike Tong" userId="e5d862bf7c87a063" providerId="LiveId" clId="{456C79C4-3D6C-491F-8715-7134AD11E470}" dt="2025-02-15T17:51:20.444" v="4160" actId="20577"/>
        <pc:sldMkLst>
          <pc:docMk/>
          <pc:sldMk cId="2615507665" sldId="309"/>
        </pc:sldMkLst>
        <pc:spChg chg="mod">
          <ac:chgData name="Mike Tong" userId="e5d862bf7c87a063" providerId="LiveId" clId="{456C79C4-3D6C-491F-8715-7134AD11E470}" dt="2025-02-15T17:51:20.444" v="4160" actId="20577"/>
          <ac:spMkLst>
            <pc:docMk/>
            <pc:sldMk cId="2615507665" sldId="309"/>
            <ac:spMk id="2" creationId="{54AAEA1B-15D4-870C-C596-D0F9EE4A0722}"/>
          </ac:spMkLst>
        </pc:spChg>
        <pc:spChg chg="mod">
          <ac:chgData name="Mike Tong" userId="e5d862bf7c87a063" providerId="LiveId" clId="{456C79C4-3D6C-491F-8715-7134AD11E470}" dt="2025-02-15T17:39:33.500" v="4159" actId="20577"/>
          <ac:spMkLst>
            <pc:docMk/>
            <pc:sldMk cId="2615507665" sldId="309"/>
            <ac:spMk id="3" creationId="{ECE7D295-2C38-10D7-023A-FADE6690A0E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6DA5C-4951-490A-806D-C6E233A1CCC4}" type="datetimeFigureOut">
              <a:rPr lang="en-GB" smtClean="0"/>
              <a:t>07/03/2025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91581-0ADF-470F-AAC7-05EDE80DB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633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277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836964" y="3117570"/>
            <a:ext cx="3913001" cy="27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E21951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8" y="173140"/>
            <a:ext cx="11524932" cy="5537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31788" y="1270000"/>
            <a:ext cx="11525250" cy="532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esmos.com/calculator/qtvigmf3w5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9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9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esmos.com/calculator/qtvigmf3w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1053296" y="1713825"/>
            <a:ext cx="10803424" cy="195861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en-GB" sz="2800" b="1" dirty="0"/>
              <a:t>Lesson slides</a:t>
            </a:r>
            <a:br>
              <a:rPr lang="en-GB" sz="2800" b="1" dirty="0"/>
            </a:br>
            <a:r>
              <a:rPr lang="en-GB" sz="2600" dirty="0"/>
              <a:t>Topic: Differentiation</a:t>
            </a:r>
            <a:br>
              <a:rPr lang="en-GB" sz="2600" dirty="0"/>
            </a:br>
            <a:r>
              <a:rPr lang="en-GB" sz="2600" dirty="0"/>
              <a:t>Lesson 2: </a:t>
            </a:r>
            <a:r>
              <a:rPr lang="en-GB" sz="2400" dirty="0"/>
              <a:t>Chain Rule</a:t>
            </a:r>
            <a:endParaRPr lang="en-GB" sz="2600" dirty="0"/>
          </a:p>
        </p:txBody>
      </p:sp>
      <p:sp>
        <p:nvSpPr>
          <p:cNvPr id="9" name="Title 7"/>
          <p:cNvSpPr txBox="1">
            <a:spLocks/>
          </p:cNvSpPr>
          <p:nvPr/>
        </p:nvSpPr>
        <p:spPr>
          <a:xfrm>
            <a:off x="1053296" y="6261336"/>
            <a:ext cx="1005068" cy="26678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400" b="1" dirty="0"/>
              <a:t>Version 1</a:t>
            </a:r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A25CC-56C0-A85A-179F-7FFF663C5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90A57-0359-B654-529D-699DDD68B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Applications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C1B3F0-4988-FD26-4067-A8021AB7D0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4181" y="1392382"/>
            <a:ext cx="10935391" cy="491836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We can now return to applications such as</a:t>
            </a:r>
          </a:p>
          <a:p>
            <a:endParaRPr lang="en-GB" dirty="0"/>
          </a:p>
          <a:p>
            <a:r>
              <a:rPr lang="en-GB" dirty="0"/>
              <a:t>Equation of tangent</a:t>
            </a:r>
          </a:p>
          <a:p>
            <a:r>
              <a:rPr lang="en-GB" dirty="0"/>
              <a:t>Equation of normal</a:t>
            </a:r>
          </a:p>
          <a:p>
            <a:r>
              <a:rPr lang="en-GB" dirty="0"/>
              <a:t>Stationary points</a:t>
            </a:r>
          </a:p>
          <a:p>
            <a:r>
              <a:rPr lang="en-GB" dirty="0"/>
              <a:t>Increasing and decreasing functions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For curves where we need to use the chain rule to differentiate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B7C4CA-1F14-A2E7-8B4D-55B13FB4F0AB}"/>
              </a:ext>
            </a:extLst>
          </p:cNvPr>
          <p:cNvSpPr txBox="1"/>
          <p:nvPr/>
        </p:nvSpPr>
        <p:spPr>
          <a:xfrm>
            <a:off x="9491915" y="6511552"/>
            <a:ext cx="26398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hlinkClick r:id="rId2"/>
              </a:rPr>
              <a:t>Play video or explore curve in Desmos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424638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A2630-C703-9594-8363-A68359666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58F47-3D59-A430-E93B-2758326C7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Think Pair Share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BD38A-6AB4-FC80-B949-AC51F84377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9687" y="1458363"/>
            <a:ext cx="11319886" cy="1589638"/>
          </a:xfrm>
        </p:spPr>
        <p:txBody>
          <a:bodyPr/>
          <a:lstStyle/>
          <a:p>
            <a:r>
              <a:rPr lang="en-GB" dirty="0"/>
              <a:t>Discuss the key steps for one of these processes</a:t>
            </a:r>
          </a:p>
          <a:p>
            <a:r>
              <a:rPr lang="en-GB" dirty="0"/>
              <a:t>Write a bullet list / summary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6833EA-295E-B561-5A14-D664A2FFB2D6}"/>
              </a:ext>
            </a:extLst>
          </p:cNvPr>
          <p:cNvSpPr txBox="1"/>
          <p:nvPr/>
        </p:nvSpPr>
        <p:spPr>
          <a:xfrm>
            <a:off x="277091" y="4135581"/>
            <a:ext cx="2292927" cy="175432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Equation of tangent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53CF5C-47D3-E7F1-6882-DCC4DB5FF39C}"/>
              </a:ext>
            </a:extLst>
          </p:cNvPr>
          <p:cNvSpPr txBox="1"/>
          <p:nvPr/>
        </p:nvSpPr>
        <p:spPr>
          <a:xfrm>
            <a:off x="3252355" y="4184072"/>
            <a:ext cx="2292927" cy="175432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Equation of normal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88CFA4-5729-DBE5-E390-45F78D16988D}"/>
              </a:ext>
            </a:extLst>
          </p:cNvPr>
          <p:cNvSpPr txBox="1"/>
          <p:nvPr/>
        </p:nvSpPr>
        <p:spPr>
          <a:xfrm>
            <a:off x="6390409" y="4184072"/>
            <a:ext cx="2292927" cy="175432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Stationary points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BD4E24-CC80-BF1B-4F49-FDC3FA77B12F}"/>
              </a:ext>
            </a:extLst>
          </p:cNvPr>
          <p:cNvSpPr txBox="1"/>
          <p:nvPr/>
        </p:nvSpPr>
        <p:spPr>
          <a:xfrm>
            <a:off x="9317182" y="4184072"/>
            <a:ext cx="2292927" cy="175432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Increasing/decreasing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9341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EAE82-A98A-A630-DCE1-5B9B8E5A7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AEA1B-15D4-870C-C596-D0F9EE4A0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E7D295-2C38-10D7-023A-FADE6690A0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Now attempt </a:t>
            </a:r>
            <a:r>
              <a:rPr lang="en-GB"/>
              <a:t>Worksheet D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5507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E0F06-4374-6AFC-5BEB-F3960A0C5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43B2E-83E8-6090-35AF-D766AAB30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88CB1-C1BB-EB4C-1F20-529E2BB7E5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1470" y="1293931"/>
            <a:ext cx="5632912" cy="66648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Function of a function or not?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b="0" dirty="0"/>
          </a:p>
          <a:p>
            <a:pPr marL="0" indent="0">
              <a:buNone/>
            </a:pPr>
            <a:endParaRPr lang="en-GB" b="0" dirty="0"/>
          </a:p>
          <a:p>
            <a:pPr marL="0" indent="0">
              <a:buNone/>
            </a:pPr>
            <a:endParaRPr lang="en-GB" b="0" dirty="0"/>
          </a:p>
          <a:p>
            <a:pPr marL="0" indent="0">
              <a:buNone/>
            </a:pPr>
            <a:endParaRPr lang="en-GB" b="0" dirty="0"/>
          </a:p>
          <a:p>
            <a:pPr marL="0" indent="0">
              <a:buNone/>
            </a:pPr>
            <a:endParaRPr lang="en-GB" b="0" dirty="0"/>
          </a:p>
          <a:p>
            <a:pPr marL="0" indent="0">
              <a:buNone/>
            </a:pPr>
            <a:endParaRPr lang="en-GB" b="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15">
                <a:extLst>
                  <a:ext uri="{FF2B5EF4-FFF2-40B4-BE49-F238E27FC236}">
                    <a16:creationId xmlns:a16="http://schemas.microsoft.com/office/drawing/2014/main" id="{CB849F24-272B-D6E5-B12F-45422858C335}"/>
                  </a:ext>
                </a:extLst>
              </p:cNvPr>
              <p:cNvSpPr txBox="1"/>
              <p:nvPr/>
            </p:nvSpPr>
            <p:spPr>
              <a:xfrm>
                <a:off x="604046" y="2130593"/>
                <a:ext cx="3669376" cy="58477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d>
                        </m:e>
                        <m: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" name="TextBox 15">
                <a:extLst>
                  <a:ext uri="{FF2B5EF4-FFF2-40B4-BE49-F238E27FC236}">
                    <a16:creationId xmlns:a16="http://schemas.microsoft.com/office/drawing/2014/main" id="{CB849F24-272B-D6E5-B12F-45422858C3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046" y="2130593"/>
                <a:ext cx="3669376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15">
                <a:extLst>
                  <a:ext uri="{FF2B5EF4-FFF2-40B4-BE49-F238E27FC236}">
                    <a16:creationId xmlns:a16="http://schemas.microsoft.com/office/drawing/2014/main" id="{67ACB8C4-9E7A-1152-329F-F4B7972991B2}"/>
                  </a:ext>
                </a:extLst>
              </p:cNvPr>
              <p:cNvSpPr txBox="1"/>
              <p:nvPr/>
            </p:nvSpPr>
            <p:spPr>
              <a:xfrm>
                <a:off x="5964382" y="3867213"/>
                <a:ext cx="3669376" cy="115211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" name="TextBox 15">
                <a:extLst>
                  <a:ext uri="{FF2B5EF4-FFF2-40B4-BE49-F238E27FC236}">
                    <a16:creationId xmlns:a16="http://schemas.microsoft.com/office/drawing/2014/main" id="{67ACB8C4-9E7A-1152-329F-F4B7972991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4382" y="3867213"/>
                <a:ext cx="3669376" cy="1152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15">
                <a:extLst>
                  <a:ext uri="{FF2B5EF4-FFF2-40B4-BE49-F238E27FC236}">
                    <a16:creationId xmlns:a16="http://schemas.microsoft.com/office/drawing/2014/main" id="{BDE4CE1E-C11A-4118-1E6C-B187D5AE1AE5}"/>
                  </a:ext>
                </a:extLst>
              </p:cNvPr>
              <p:cNvSpPr txBox="1"/>
              <p:nvPr/>
            </p:nvSpPr>
            <p:spPr>
              <a:xfrm>
                <a:off x="1580458" y="3574826"/>
                <a:ext cx="3669376" cy="58477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3200" i="1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GB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i="1">
                              <a:latin typeface="Cambria Math" panose="02040503050406030204" pitchFamily="18" charset="0"/>
                            </a:rPr>
                            <m:t>+3</m:t>
                          </m:r>
                        </m:sup>
                      </m:sSup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8" name="TextBox 15">
                <a:extLst>
                  <a:ext uri="{FF2B5EF4-FFF2-40B4-BE49-F238E27FC236}">
                    <a16:creationId xmlns:a16="http://schemas.microsoft.com/office/drawing/2014/main" id="{BDE4CE1E-C11A-4118-1E6C-B187D5AE1A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0458" y="3574826"/>
                <a:ext cx="3669376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15">
                <a:extLst>
                  <a:ext uri="{FF2B5EF4-FFF2-40B4-BE49-F238E27FC236}">
                    <a16:creationId xmlns:a16="http://schemas.microsoft.com/office/drawing/2014/main" id="{77DCC05C-21E4-2B2F-6440-F531C0EAD62B}"/>
                  </a:ext>
                </a:extLst>
              </p:cNvPr>
              <p:cNvSpPr txBox="1"/>
              <p:nvPr/>
            </p:nvSpPr>
            <p:spPr>
              <a:xfrm>
                <a:off x="839924" y="5019059"/>
                <a:ext cx="3574140" cy="112421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den>
                      </m:f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15">
                <a:extLst>
                  <a:ext uri="{FF2B5EF4-FFF2-40B4-BE49-F238E27FC236}">
                    <a16:creationId xmlns:a16="http://schemas.microsoft.com/office/drawing/2014/main" id="{77DCC05C-21E4-2B2F-6440-F531C0EAD6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924" y="5019059"/>
                <a:ext cx="3574140" cy="112421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15">
                <a:extLst>
                  <a:ext uri="{FF2B5EF4-FFF2-40B4-BE49-F238E27FC236}">
                    <a16:creationId xmlns:a16="http://schemas.microsoft.com/office/drawing/2014/main" id="{B78C6CF6-95D1-E063-4F61-30365D3EFA01}"/>
                  </a:ext>
                </a:extLst>
              </p:cNvPr>
              <p:cNvSpPr txBox="1"/>
              <p:nvPr/>
            </p:nvSpPr>
            <p:spPr>
              <a:xfrm>
                <a:off x="7675753" y="2273503"/>
                <a:ext cx="3669376" cy="58477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320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GB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e>
                      </m:func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0" name="TextBox 15">
                <a:extLst>
                  <a:ext uri="{FF2B5EF4-FFF2-40B4-BE49-F238E27FC236}">
                    <a16:creationId xmlns:a16="http://schemas.microsoft.com/office/drawing/2014/main" id="{B78C6CF6-95D1-E063-4F61-30365D3EFA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5753" y="2273503"/>
                <a:ext cx="3669376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5">
                <a:extLst>
                  <a:ext uri="{FF2B5EF4-FFF2-40B4-BE49-F238E27FC236}">
                    <a16:creationId xmlns:a16="http://schemas.microsoft.com/office/drawing/2014/main" id="{596A8686-230D-968F-5383-03FE2ABF4A1A}"/>
                  </a:ext>
                </a:extLst>
              </p:cNvPr>
              <p:cNvSpPr txBox="1"/>
              <p:nvPr/>
            </p:nvSpPr>
            <p:spPr>
              <a:xfrm>
                <a:off x="7928942" y="5451618"/>
                <a:ext cx="3669376" cy="89255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3200" i="1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e>
                          </m:d>
                        </m:e>
                        <m:sup>
                          <m:r>
                            <a:rPr lang="en-GB" sz="3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3200" dirty="0"/>
              </a:p>
              <a:p>
                <a:endParaRPr lang="en-GB" sz="2000" dirty="0"/>
              </a:p>
            </p:txBody>
          </p:sp>
        </mc:Choice>
        <mc:Fallback xmlns="">
          <p:sp>
            <p:nvSpPr>
              <p:cNvPr id="11" name="TextBox 15">
                <a:extLst>
                  <a:ext uri="{FF2B5EF4-FFF2-40B4-BE49-F238E27FC236}">
                    <a16:creationId xmlns:a16="http://schemas.microsoft.com/office/drawing/2014/main" id="{596A8686-230D-968F-5383-03FE2ABF4A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8942" y="5451618"/>
                <a:ext cx="3669376" cy="89255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4594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8B1A033-6A7D-76FA-B421-A91A0DBBA4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GB" dirty="0"/>
                  <a:t>Differentiating powers of 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8B1A033-6A7D-76FA-B421-A91A0DBBA4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058" t="-4396" b="-30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95AECD-C740-15C7-B2B3-621433714D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1787" y="1270001"/>
            <a:ext cx="9421813" cy="697344"/>
          </a:xfrm>
        </p:spPr>
        <p:txBody>
          <a:bodyPr/>
          <a:lstStyle/>
          <a:p>
            <a:r>
              <a:rPr lang="en-GB" dirty="0"/>
              <a:t>Refresh your differentiation skills by trying Activity 1</a:t>
            </a:r>
          </a:p>
        </p:txBody>
      </p:sp>
    </p:spTree>
    <p:extLst>
      <p:ext uri="{BB962C8B-B14F-4D97-AF65-F5344CB8AC3E}">
        <p14:creationId xmlns:p14="http://schemas.microsoft.com/office/powerpoint/2010/main" val="895964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6ACC8-FCD9-C6DF-5418-4E35C607F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C7A65-AD92-3135-CD0D-AEF1375F0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Answers </a:t>
            </a:r>
            <a:r>
              <a:rPr lang="en-GB"/>
              <a:t>to Activity 1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62CA456A-6C90-158F-B59A-988A8A69F0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48309470"/>
                  </p:ext>
                </p:extLst>
              </p:nvPr>
            </p:nvGraphicFramePr>
            <p:xfrm>
              <a:off x="532479" y="1478822"/>
              <a:ext cx="3964242" cy="442098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752103">
                      <a:extLst>
                        <a:ext uri="{9D8B030D-6E8A-4147-A177-3AD203B41FA5}">
                          <a16:colId xmlns:a16="http://schemas.microsoft.com/office/drawing/2014/main" val="3931918604"/>
                        </a:ext>
                      </a:extLst>
                    </a:gridCol>
                    <a:gridCol w="394150">
                      <a:extLst>
                        <a:ext uri="{9D8B030D-6E8A-4147-A177-3AD203B41FA5}">
                          <a16:colId xmlns:a16="http://schemas.microsoft.com/office/drawing/2014/main" val="2120963806"/>
                        </a:ext>
                      </a:extLst>
                    </a:gridCol>
                    <a:gridCol w="1817989">
                      <a:extLst>
                        <a:ext uri="{9D8B030D-6E8A-4147-A177-3AD203B41FA5}">
                          <a16:colId xmlns:a16="http://schemas.microsoft.com/office/drawing/2014/main" val="1503830756"/>
                        </a:ext>
                      </a:extLst>
                    </a:gridCol>
                  </a:tblGrid>
                  <a:tr h="46295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function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derivative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solidFill>
                          <a:schemeClr val="accent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0481567"/>
                      </a:ext>
                    </a:extLst>
                  </a:tr>
                  <a:tr h="46295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00" kern="100">
                                    <a:effectLst/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sSup>
                                  <m:sSupPr>
                                    <m:ctrlPr>
                                      <a:rPr lang="en-GB" sz="13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00" kern="100">
                                    <a:effectLst/>
                                    <a:latin typeface="Cambria Math" panose="02040503050406030204" pitchFamily="18" charset="0"/>
                                  </a:rPr>
                                  <m:t>15</m:t>
                                </m:r>
                                <m:sSup>
                                  <m:sSupPr>
                                    <m:ctrlPr>
                                      <a:rPr lang="en-GB" sz="13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/>
                    </a:tc>
                    <a:extLst>
                      <a:ext uri="{0D108BD9-81ED-4DB2-BD59-A6C34878D82A}">
                        <a16:rowId xmlns:a16="http://schemas.microsoft.com/office/drawing/2014/main" val="1356630123"/>
                      </a:ext>
                    </a:extLst>
                  </a:tr>
                  <a:tr h="46295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00" kern="100">
                                    <a:effectLst/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sSup>
                                  <m:sSupPr>
                                    <m:ctrlPr>
                                      <a:rPr lang="en-GB" sz="13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00" kern="100">
                                    <a:effectLst/>
                                    <a:latin typeface="Cambria Math" panose="02040503050406030204" pitchFamily="18" charset="0"/>
                                  </a:rPr>
                                  <m:t>15</m:t>
                                </m:r>
                                <m:sSup>
                                  <m:sSupPr>
                                    <m:ctrlPr>
                                      <a:rPr lang="en-GB" sz="13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/>
                    </a:tc>
                    <a:extLst>
                      <a:ext uri="{0D108BD9-81ED-4DB2-BD59-A6C34878D82A}">
                        <a16:rowId xmlns:a16="http://schemas.microsoft.com/office/drawing/2014/main" val="1043188779"/>
                      </a:ext>
                    </a:extLst>
                  </a:tr>
                  <a:tr h="5150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3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sSup>
                                  <m:sSupPr>
                                    <m:ctrlPr>
                                      <a:rPr lang="en-GB" sz="13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00" kern="100">
                                    <a:effectLst/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sSup>
                                  <m:sSupPr>
                                    <m:ctrlPr>
                                      <a:rPr lang="en-GB" sz="13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/>
                    </a:tc>
                    <a:extLst>
                      <a:ext uri="{0D108BD9-81ED-4DB2-BD59-A6C34878D82A}">
                        <a16:rowId xmlns:a16="http://schemas.microsoft.com/office/drawing/2014/main" val="2077812210"/>
                      </a:ext>
                    </a:extLst>
                  </a:tr>
                  <a:tr h="5586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13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3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13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13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rad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/>
                    </a:tc>
                    <a:extLst>
                      <a:ext uri="{0D108BD9-81ED-4DB2-BD59-A6C34878D82A}">
                        <a16:rowId xmlns:a16="http://schemas.microsoft.com/office/drawing/2014/main" val="288163236"/>
                      </a:ext>
                    </a:extLst>
                  </a:tr>
                  <a:tr h="63693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3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13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13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00" kern="100">
                                    <a:effectLst/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GB" sz="13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sSup>
                                      <m:sSupPr>
                                        <m:ctrlPr>
                                          <a:rPr lang="en-GB" sz="13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GB" sz="1300" i="1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ad>
                                              <m:radPr>
                                                <m:degHide m:val="on"/>
                                                <m:ctrlPr>
                                                  <a:rPr lang="en-GB" sz="1300" i="1" kern="100">
                                                    <a:effectLst/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radPr>
                                              <m:deg/>
                                              <m:e>
                                                <m:r>
                                                  <a:rPr lang="en-GB" sz="1300" kern="100">
                                                    <a:effectLst/>
                                                    <a:latin typeface="Cambria Math" panose="02040503050406030204" pitchFamily="18" charset="0"/>
                                                  </a:rPr>
                                                  <m:t>𝑥</m:t>
                                                </m:r>
                                              </m:e>
                                            </m:rad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GB" sz="13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/>
                    </a:tc>
                    <a:extLst>
                      <a:ext uri="{0D108BD9-81ED-4DB2-BD59-A6C34878D82A}">
                        <a16:rowId xmlns:a16="http://schemas.microsoft.com/office/drawing/2014/main" val="3082717290"/>
                      </a:ext>
                    </a:extLst>
                  </a:tr>
                  <a:tr h="52108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3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1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00" kern="100">
                                    <a:effectLst/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GB" sz="13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GB" sz="13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3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13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/>
                    </a:tc>
                    <a:extLst>
                      <a:ext uri="{0D108BD9-81ED-4DB2-BD59-A6C34878D82A}">
                        <a16:rowId xmlns:a16="http://schemas.microsoft.com/office/drawing/2014/main" val="491267929"/>
                      </a:ext>
                    </a:extLst>
                  </a:tr>
                  <a:tr h="7307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3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GB" sz="13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3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13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GB" sz="1100" kern="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>
                              <a:effectLst/>
                            </a:rPr>
                            <a:t> </a:t>
                          </a:r>
                          <a:endParaRPr lang="en-GB" sz="11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300" kern="100">
                                    <a:effectLst/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GB" sz="13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3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GB" sz="13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3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13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6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/>
                    </a:tc>
                    <a:extLst>
                      <a:ext uri="{0D108BD9-81ED-4DB2-BD59-A6C34878D82A}">
                        <a16:rowId xmlns:a16="http://schemas.microsoft.com/office/drawing/2014/main" val="322661318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62CA456A-6C90-158F-B59A-988A8A69F0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48309470"/>
                  </p:ext>
                </p:extLst>
              </p:nvPr>
            </p:nvGraphicFramePr>
            <p:xfrm>
              <a:off x="532479" y="1478822"/>
              <a:ext cx="3964242" cy="442974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752103">
                      <a:extLst>
                        <a:ext uri="{9D8B030D-6E8A-4147-A177-3AD203B41FA5}">
                          <a16:colId xmlns:a16="http://schemas.microsoft.com/office/drawing/2014/main" val="3931918604"/>
                        </a:ext>
                      </a:extLst>
                    </a:gridCol>
                    <a:gridCol w="394150">
                      <a:extLst>
                        <a:ext uri="{9D8B030D-6E8A-4147-A177-3AD203B41FA5}">
                          <a16:colId xmlns:a16="http://schemas.microsoft.com/office/drawing/2014/main" val="2120963806"/>
                        </a:ext>
                      </a:extLst>
                    </a:gridCol>
                    <a:gridCol w="1817989">
                      <a:extLst>
                        <a:ext uri="{9D8B030D-6E8A-4147-A177-3AD203B41FA5}">
                          <a16:colId xmlns:a16="http://schemas.microsoft.com/office/drawing/2014/main" val="1503830756"/>
                        </a:ext>
                      </a:extLst>
                    </a:gridCol>
                  </a:tblGrid>
                  <a:tr h="46295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function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derivative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solidFill>
                          <a:schemeClr val="accent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0481567"/>
                      </a:ext>
                    </a:extLst>
                  </a:tr>
                  <a:tr h="46295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2971" marR="62971" marT="0" marB="0" anchor="ctr">
                        <a:blipFill>
                          <a:blip r:embed="rId2"/>
                          <a:stretch>
                            <a:fillRect l="-347" t="-101316" r="-127431" b="-76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2971" marR="62971" marT="0" marB="0" anchor="ctr">
                        <a:blipFill>
                          <a:blip r:embed="rId2"/>
                          <a:stretch>
                            <a:fillRect l="-118060" t="-101316" r="-1338" b="-7605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56630123"/>
                      </a:ext>
                    </a:extLst>
                  </a:tr>
                  <a:tr h="46295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2971" marR="62971" marT="0" marB="0" anchor="ctr">
                        <a:blipFill>
                          <a:blip r:embed="rId2"/>
                          <a:stretch>
                            <a:fillRect l="-347" t="-201316" r="-127431" b="-66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2971" marR="62971" marT="0" marB="0" anchor="ctr">
                        <a:blipFill>
                          <a:blip r:embed="rId2"/>
                          <a:stretch>
                            <a:fillRect l="-118060" t="-201316" r="-1338" b="-6605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43188779"/>
                      </a:ext>
                    </a:extLst>
                  </a:tr>
                  <a:tr h="52813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2971" marR="62971" marT="0" marB="0" anchor="ctr">
                        <a:blipFill>
                          <a:blip r:embed="rId2"/>
                          <a:stretch>
                            <a:fillRect l="-347" t="-263218" r="-127431" b="-4770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2971" marR="62971" marT="0" marB="0" anchor="ctr">
                        <a:blipFill>
                          <a:blip r:embed="rId2"/>
                          <a:stretch>
                            <a:fillRect l="-118060" t="-263218" r="-1338" b="-4770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77812210"/>
                      </a:ext>
                    </a:extLst>
                  </a:tr>
                  <a:tr h="57226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2971" marR="62971" marT="0" marB="0" anchor="ctr">
                        <a:blipFill>
                          <a:blip r:embed="rId2"/>
                          <a:stretch>
                            <a:fillRect l="-347" t="-336170" r="-127431" b="-3414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2971" marR="62971" marT="0" marB="0" anchor="ctr">
                        <a:blipFill>
                          <a:blip r:embed="rId2"/>
                          <a:stretch>
                            <a:fillRect l="-118060" t="-336170" r="-1338" b="-3414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8163236"/>
                      </a:ext>
                    </a:extLst>
                  </a:tr>
                  <a:tr h="65741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2971" marR="62971" marT="0" marB="0" anchor="ctr">
                        <a:blipFill>
                          <a:blip r:embed="rId2"/>
                          <a:stretch>
                            <a:fillRect l="-347" t="-379630" r="-127431" b="-197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2971" marR="62971" marT="0" marB="0" anchor="ctr">
                        <a:blipFill>
                          <a:blip r:embed="rId2"/>
                          <a:stretch>
                            <a:fillRect l="-118060" t="-379630" r="-1338" b="-1972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82717290"/>
                      </a:ext>
                    </a:extLst>
                  </a:tr>
                  <a:tr h="53435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2971" marR="62971" marT="0" marB="0" anchor="ctr">
                        <a:blipFill>
                          <a:blip r:embed="rId2"/>
                          <a:stretch>
                            <a:fillRect l="-347" t="-588636" r="-127431" b="-1420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2971" marR="62971" marT="0" marB="0" anchor="ctr">
                        <a:blipFill>
                          <a:blip r:embed="rId2"/>
                          <a:stretch>
                            <a:fillRect l="-118060" t="-588636" r="-1338" b="-1420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91267929"/>
                      </a:ext>
                    </a:extLst>
                  </a:tr>
                  <a:tr h="74872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2971" marR="62971" marT="0" marB="0" anchor="ctr">
                        <a:blipFill>
                          <a:blip r:embed="rId2"/>
                          <a:stretch>
                            <a:fillRect l="-347" t="-492683" r="-127431" b="-16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GB" sz="1300" kern="100" dirty="0">
                              <a:effectLst/>
                            </a:rPr>
                            <a:t> </a:t>
                          </a:r>
                          <a:endParaRPr lang="en-GB" sz="11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2971" marR="62971" marT="0" marB="0"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2971" marR="62971" marT="0" marB="0" anchor="ctr">
                        <a:blipFill>
                          <a:blip r:embed="rId2"/>
                          <a:stretch>
                            <a:fillRect l="-118060" t="-492683" r="-1338" b="-16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2661318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D1E9DFDD-622F-E589-A48A-F4774EB385C3}"/>
              </a:ext>
            </a:extLst>
          </p:cNvPr>
          <p:cNvSpPr txBox="1"/>
          <p:nvPr/>
        </p:nvSpPr>
        <p:spPr>
          <a:xfrm>
            <a:off x="6483927" y="1918855"/>
            <a:ext cx="4087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were the main processes?</a:t>
            </a:r>
          </a:p>
        </p:txBody>
      </p:sp>
    </p:spTree>
    <p:extLst>
      <p:ext uri="{BB962C8B-B14F-4D97-AF65-F5344CB8AC3E}">
        <p14:creationId xmlns:p14="http://schemas.microsoft.com/office/powerpoint/2010/main" val="1461700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C1327-95A5-D65C-2FE1-069E792B6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19AD-9D64-DEBA-EDAF-81A872590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Chain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00810C14-0496-35D9-82E5-228B06F88126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42624" y="1317382"/>
                <a:ext cx="5653376" cy="2501251"/>
              </a:xfr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/>
              <a:lstStyle/>
              <a:p>
                <a:pPr marL="0" indent="0">
                  <a:spcAft>
                    <a:spcPts val="600"/>
                  </a:spcAft>
                  <a:buNone/>
                </a:pPr>
                <a:r>
                  <a:rPr lang="en-GB" b="0" dirty="0"/>
                  <a:t>This is the chain rule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:endParaRPr lang="en-GB" b="0" dirty="0"/>
              </a:p>
              <a:p>
                <a:pPr marL="0" indent="0"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dirty="0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3200" b="0" i="1" dirty="0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32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32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dirty="0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3200" b="0" i="1" dirty="0" smtClean="0">
                              <a:latin typeface="Cambria Math" panose="02040503050406030204" pitchFamily="18" charset="0"/>
                            </a:rPr>
                            <m:t>𝑑𝑢</m:t>
                          </m:r>
                        </m:den>
                      </m:f>
                      <m:r>
                        <a:rPr lang="en-GB" sz="3200" b="0" i="1" dirty="0" smtClean="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32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dirty="0" smtClean="0">
                              <a:latin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3200" b="0" i="1" dirty="0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pPr marL="0" indent="0">
                  <a:spcAft>
                    <a:spcPts val="600"/>
                  </a:spcAft>
                  <a:buNone/>
                </a:pPr>
                <a:endParaRPr lang="en-GB" dirty="0"/>
              </a:p>
              <a:p>
                <a:pPr marL="0" indent="0">
                  <a:spcAft>
                    <a:spcPts val="600"/>
                  </a:spcAft>
                  <a:buNone/>
                </a:pPr>
                <a:endParaRPr lang="en-GB" dirty="0"/>
              </a:p>
              <a:p>
                <a:pPr marL="0" indent="0">
                  <a:spcAft>
                    <a:spcPts val="600"/>
                  </a:spcAft>
                  <a:buNone/>
                </a:pPr>
                <a:endParaRPr lang="en-GB" dirty="0"/>
              </a:p>
              <a:p>
                <a:pPr marL="0" indent="0">
                  <a:spcAft>
                    <a:spcPts val="600"/>
                  </a:spcAft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00810C14-0496-35D9-82E5-228B06F881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42624" y="1317382"/>
                <a:ext cx="5653376" cy="2501251"/>
              </a:xfrm>
              <a:blipFill>
                <a:blip r:embed="rId2"/>
                <a:stretch>
                  <a:fillRect l="-2265" t="-41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9A11F395-EE22-61D1-F83E-0E18EF8A164A}"/>
              </a:ext>
            </a:extLst>
          </p:cNvPr>
          <p:cNvSpPr txBox="1"/>
          <p:nvPr/>
        </p:nvSpPr>
        <p:spPr>
          <a:xfrm>
            <a:off x="1839163" y="4401566"/>
            <a:ext cx="54136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en-GB" sz="2000" dirty="0"/>
              <a:t>These functions are usually referred to as:</a:t>
            </a:r>
          </a:p>
          <a:p>
            <a:pPr marL="0" indent="0" algn="ctr">
              <a:spcAft>
                <a:spcPts val="600"/>
              </a:spcAft>
              <a:buNone/>
            </a:pPr>
            <a:endParaRPr lang="en-GB" sz="2000" dirty="0"/>
          </a:p>
          <a:p>
            <a:pPr algn="ctr">
              <a:spcAft>
                <a:spcPts val="600"/>
              </a:spcAft>
            </a:pPr>
            <a:r>
              <a:rPr lang="en-GB" sz="2000" dirty="0"/>
              <a:t>“function of a function” </a:t>
            </a:r>
          </a:p>
          <a:p>
            <a:pPr algn="ctr">
              <a:spcAft>
                <a:spcPts val="600"/>
              </a:spcAft>
            </a:pPr>
            <a:r>
              <a:rPr lang="en-GB" sz="2000" dirty="0"/>
              <a:t> or</a:t>
            </a:r>
          </a:p>
          <a:p>
            <a:pPr algn="ctr">
              <a:spcAft>
                <a:spcPts val="600"/>
              </a:spcAft>
            </a:pPr>
            <a:r>
              <a:rPr lang="en-GB" sz="2000" dirty="0"/>
              <a:t>“composite functions”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89DA6E-F91A-CB8B-27FB-B7F8A8B2BBFB}"/>
              </a:ext>
            </a:extLst>
          </p:cNvPr>
          <p:cNvSpPr txBox="1"/>
          <p:nvPr/>
        </p:nvSpPr>
        <p:spPr>
          <a:xfrm>
            <a:off x="6238038" y="2844224"/>
            <a:ext cx="57045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GB" sz="2000" dirty="0"/>
              <a:t>It allows us to differentiate more complex functions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sz="2000" dirty="0"/>
              <a:t>by introducing a 3</a:t>
            </a:r>
            <a:r>
              <a:rPr lang="en-GB" sz="2000" baseline="30000" dirty="0"/>
              <a:t>rd</a:t>
            </a:r>
            <a:r>
              <a:rPr lang="en-GB" sz="2000" dirty="0"/>
              <a:t> variable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77017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AA9D0-4BAB-513B-9409-01FE9DBAB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CA56C-26E1-FDDC-D827-E4CF798CF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Function of a function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18BE08-7DCE-BB76-4B86-B78BF854FAB0}"/>
              </a:ext>
            </a:extLst>
          </p:cNvPr>
          <p:cNvSpPr txBox="1"/>
          <p:nvPr/>
        </p:nvSpPr>
        <p:spPr>
          <a:xfrm>
            <a:off x="443345" y="1246909"/>
            <a:ext cx="5708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Also called composite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E66CA543-F097-679B-9F9D-9E36AFCC4FF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52192912"/>
                  </p:ext>
                </p:extLst>
              </p:nvPr>
            </p:nvGraphicFramePr>
            <p:xfrm>
              <a:off x="557054" y="2015836"/>
              <a:ext cx="11074399" cy="357520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73400">
                      <a:extLst>
                        <a:ext uri="{9D8B030D-6E8A-4147-A177-3AD203B41FA5}">
                          <a16:colId xmlns:a16="http://schemas.microsoft.com/office/drawing/2014/main" val="3380302906"/>
                        </a:ext>
                      </a:extLst>
                    </a:gridCol>
                    <a:gridCol w="2646218">
                      <a:extLst>
                        <a:ext uri="{9D8B030D-6E8A-4147-A177-3AD203B41FA5}">
                          <a16:colId xmlns:a16="http://schemas.microsoft.com/office/drawing/2014/main" val="1671174411"/>
                        </a:ext>
                      </a:extLst>
                    </a:gridCol>
                    <a:gridCol w="997528">
                      <a:extLst>
                        <a:ext uri="{9D8B030D-6E8A-4147-A177-3AD203B41FA5}">
                          <a16:colId xmlns:a16="http://schemas.microsoft.com/office/drawing/2014/main" val="3304790329"/>
                        </a:ext>
                      </a:extLst>
                    </a:gridCol>
                    <a:gridCol w="2176566">
                      <a:extLst>
                        <a:ext uri="{9D8B030D-6E8A-4147-A177-3AD203B41FA5}">
                          <a16:colId xmlns:a16="http://schemas.microsoft.com/office/drawing/2014/main" val="2263618625"/>
                        </a:ext>
                      </a:extLst>
                    </a:gridCol>
                    <a:gridCol w="2180687">
                      <a:extLst>
                        <a:ext uri="{9D8B030D-6E8A-4147-A177-3AD203B41FA5}">
                          <a16:colId xmlns:a16="http://schemas.microsoft.com/office/drawing/2014/main" val="691943747"/>
                        </a:ext>
                      </a:extLst>
                    </a:gridCol>
                  </a:tblGrid>
                  <a:tr h="825976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28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800" i="1" smtClean="0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  <m:sSup>
                                        <m:sSupPr>
                                          <m:ctrlPr>
                                            <a:rPr lang="en-GB" sz="2800" i="1">
                                              <a:solidFill>
                                                <a:srgbClr val="0066FF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GB" sz="2800" i="1">
                                              <a:solidFill>
                                                <a:srgbClr val="0066FF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GB" sz="2800" i="1">
                                              <a:solidFill>
                                                <a:srgbClr val="0066FF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GB" sz="2800" i="1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−5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GB" sz="2800" dirty="0">
                                          <a:solidFill>
                                            <a:srgbClr val="0066FF"/>
                                          </a:solidFill>
                                        </a:rPr>
                                        <m:t> 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GB" sz="2800" dirty="0">
                              <a:solidFill>
                                <a:schemeClr val="tx1"/>
                              </a:solidFill>
                            </a:rPr>
                            <a:t>  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1" i="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endParaRPr lang="en-GB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→</m:t>
                                </m:r>
                              </m:oMath>
                            </m:oMathPara>
                          </a14:m>
                          <a:endParaRPr lang="en-GB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8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8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800" b="0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800" b="0" i="1" dirty="0" smtClean="0">
                                        <a:solidFill>
                                          <a:srgbClr val="0066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p>
                                    <m:r>
                                      <a:rPr lang="en-GB" sz="2800" b="0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GB" sz="2800" b="0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GB" sz="2800" dirty="0"/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  <m:r>
                                  <a:rPr lang="en-GB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=4</m:t>
                                </m:r>
                                <m:sSup>
                                  <m:sSupPr>
                                    <m:ctrlPr>
                                      <a:rPr lang="en-GB" sz="2800" b="0" i="1" smtClean="0">
                                        <a:solidFill>
                                          <a:srgbClr val="0066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800" b="0" i="1" smtClean="0">
                                        <a:solidFill>
                                          <a:srgbClr val="0066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2800" b="0" i="1" smtClean="0">
                                        <a:solidFill>
                                          <a:srgbClr val="0066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2800" b="0" i="1" smtClean="0">
                                    <a:solidFill>
                                      <a:srgbClr val="0066FF"/>
                                    </a:solidFill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oMath>
                            </m:oMathPara>
                          </a14:m>
                          <a:endParaRPr lang="en-GB" sz="2800" dirty="0">
                            <a:solidFill>
                              <a:srgbClr val="0066FF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32006505"/>
                      </a:ext>
                    </a:extLst>
                  </a:tr>
                  <a:tr h="514121">
                    <a:tc>
                      <a:txBody>
                        <a:bodyPr/>
                        <a:lstStyle/>
                        <a:p>
                          <a:endParaRPr lang="en-GB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0066FF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13408847"/>
                      </a:ext>
                    </a:extLst>
                  </a:tr>
                  <a:tr h="82597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GB" sz="32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32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sSup>
                                      <m:sSupPr>
                                        <m:ctrlPr>
                                          <a:rPr lang="en-GB" sz="3200" b="0" i="1" smtClean="0">
                                            <a:solidFill>
                                              <a:srgbClr val="0066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3200" b="0" i="1" smtClean="0">
                                            <a:solidFill>
                                              <a:srgbClr val="0066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3200" b="0" i="1" smtClean="0">
                                            <a:solidFill>
                                              <a:srgbClr val="0066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sup>
                                    </m:sSup>
                                    <m:r>
                                      <a:rPr lang="en-GB" sz="3200" b="0" i="1" smtClean="0">
                                        <a:solidFill>
                                          <a:srgbClr val="0066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+ 4</m:t>
                                    </m:r>
                                    <m:r>
                                      <a:rPr lang="en-GB" sz="3200" b="0" i="1" smtClean="0">
                                        <a:solidFill>
                                          <a:srgbClr val="0066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GB" sz="3200" b="0" i="1" smtClean="0">
                                        <a:solidFill>
                                          <a:srgbClr val="0066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e>
                                </m:rad>
                                <m:r>
                                  <a:rPr lang="en-GB" sz="32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sz="3200" b="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GB" sz="3200" dirty="0"/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2800" b="0" i="1" dirty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GB" sz="28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2800" b="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GB" sz="2800" b="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GB" sz="2800" b="0" i="1" dirty="0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GB" sz="2800" b="0" i="1" dirty="0" smtClean="0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p>
                                      </m:sSup>
                                      <m:r>
                                        <a:rPr lang="en-GB" sz="2800" b="0" i="1" dirty="0" smtClean="0">
                                          <a:latin typeface="Cambria Math" panose="02040503050406030204" pitchFamily="18" charset="0"/>
                                        </a:rPr>
                                        <m:t>+4</m:t>
                                      </m:r>
                                      <m:r>
                                        <a:rPr lang="en-GB" sz="2800" b="0" i="1" dirty="0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lang="en-GB" sz="2800" b="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800" b="0" i="1" dirty="0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sz="2800" b="0" i="1" dirty="0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r>
                            <a:rPr lang="en-GB" sz="2800" dirty="0"/>
                            <a:t> 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→</m:t>
                                </m:r>
                              </m:oMath>
                            </m:oMathPara>
                          </a14:m>
                          <a:endParaRPr lang="en-GB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8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80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800" i="1" dirty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800" i="1" dirty="0" smtClean="0">
                                        <a:solidFill>
                                          <a:srgbClr val="0066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p>
                                    <m:f>
                                      <m:fPr>
                                        <m:ctrlPr>
                                          <a:rPr lang="en-GB" sz="2800" b="0" i="1" dirty="0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GB" sz="2800" b="0" i="1" dirty="0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GB" sz="2800" b="0" i="1" dirty="0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</m:sup>
                                </m:sSup>
                                <m:r>
                                  <a:rPr lang="en-GB" sz="28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GB" sz="2800" dirty="0"/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  <m:r>
                                  <a:rPr lang="en-GB" sz="28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800" b="0" i="1" smtClean="0">
                                        <a:solidFill>
                                          <a:srgbClr val="0066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800" b="0" i="1" smtClean="0">
                                        <a:solidFill>
                                          <a:srgbClr val="0066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2800" b="0" i="1" smtClean="0">
                                        <a:solidFill>
                                          <a:srgbClr val="0066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  <m:r>
                                  <a:rPr lang="en-GB" sz="2800" b="0" i="1" smtClean="0">
                                    <a:solidFill>
                                      <a:srgbClr val="0066FF"/>
                                    </a:solidFill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  <m:r>
                                  <a:rPr lang="en-GB" sz="2800" b="0" i="1" smtClean="0">
                                    <a:solidFill>
                                      <a:srgbClr val="0066FF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GB" sz="2800" dirty="0">
                            <a:solidFill>
                              <a:srgbClr val="0066FF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9155456"/>
                      </a:ext>
                    </a:extLst>
                  </a:tr>
                  <a:tr h="469179"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0066FF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4717375"/>
                      </a:ext>
                    </a:extLst>
                  </a:tr>
                  <a:tr h="825976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sz="3200" b="0" i="1" smtClean="0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sSup>
                                    <m:sSupPr>
                                      <m:ctrlPr>
                                        <a:rPr lang="en-GB" sz="3200" b="0" i="1" smtClean="0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3200" b="0" i="1" smtClean="0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3200" b="0" i="1" smtClean="0">
                                          <a:solidFill>
                                            <a:srgbClr val="0066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n-GB" sz="3200" b="0" i="1" smtClean="0">
                                      <a:solidFill>
                                        <a:srgbClr val="0066FF"/>
                                      </a:solidFill>
                                      <a:latin typeface="Cambria Math" panose="02040503050406030204" pitchFamily="18" charset="0"/>
                                    </a:rPr>
                                    <m:t>−4 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3200" dirty="0"/>
                            <a:t>        </a:t>
                          </a:r>
                          <a14:m>
                            <m:oMath xmlns:m="http://schemas.openxmlformats.org/officeDocument/2006/math">
                              <m:r>
                                <a:rPr lang="en-GB" sz="3200" b="0" i="0" dirty="0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</m:oMath>
                          </a14:m>
                          <a:endParaRPr lang="en-GB" sz="3200" dirty="0"/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2800" b="0" i="1" dirty="0" smtClean="0">
                                  <a:latin typeface="Cambria Math" panose="02040503050406030204" pitchFamily="18" charset="0"/>
                                </a:rPr>
                                <m:t>=6</m:t>
                              </m:r>
                              <m:sSup>
                                <m:sSupPr>
                                  <m:ctrlPr>
                                    <a:rPr lang="en-GB" sz="28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2800" b="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800" b="0" i="1" dirty="0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  <m:sSup>
                                        <m:sSupPr>
                                          <m:ctrlPr>
                                            <a:rPr lang="en-GB" sz="2800" b="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GB" sz="2800" b="0" i="1" dirty="0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GB" sz="2800" b="0" i="1" dirty="0" smtClean="0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  <m:r>
                                        <a:rPr lang="en-GB" sz="2800" b="0" i="1" dirty="0" smtClean="0">
                                          <a:latin typeface="Cambria Math" panose="02040503050406030204" pitchFamily="18" charset="0"/>
                                        </a:rPr>
                                        <m:t>−4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sz="2800" b="0" i="1" dirty="0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800" dirty="0"/>
                            <a:t> 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→</m:t>
                                </m:r>
                              </m:oMath>
                            </m:oMathPara>
                          </a14:m>
                          <a:endParaRPr lang="en-GB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8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8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=6</m:t>
                                </m:r>
                                <m:sSup>
                                  <m:sSupPr>
                                    <m:ctrlPr>
                                      <a:rPr lang="en-GB" sz="2800" b="0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800" b="0" i="1" dirty="0" smtClean="0">
                                        <a:solidFill>
                                          <a:srgbClr val="0066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p>
                                    <m:r>
                                      <a:rPr lang="en-GB" sz="2800" b="0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−1  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800" dirty="0"/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8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  <m:r>
                                  <a:rPr lang="en-GB" sz="28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=3</m:t>
                                </m:r>
                                <m:sSup>
                                  <m:sSupPr>
                                    <m:ctrlPr>
                                      <a:rPr lang="en-GB" sz="2800" b="0" i="1" dirty="0" smtClean="0">
                                        <a:solidFill>
                                          <a:srgbClr val="0066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800" b="0" i="1" dirty="0" smtClean="0">
                                        <a:solidFill>
                                          <a:srgbClr val="0066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2800" b="0" i="1" dirty="0" smtClean="0">
                                        <a:solidFill>
                                          <a:srgbClr val="0066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GB" sz="2800" b="0" i="1" dirty="0" smtClean="0">
                                    <a:solidFill>
                                      <a:srgbClr val="0066FF"/>
                                    </a:solidFill>
                                    <a:latin typeface="Cambria Math" panose="02040503050406030204" pitchFamily="18" charset="0"/>
                                  </a:rPr>
                                  <m:t>−4 </m:t>
                                </m:r>
                              </m:oMath>
                            </m:oMathPara>
                          </a14:m>
                          <a:endParaRPr lang="en-GB" sz="2800" dirty="0">
                            <a:solidFill>
                              <a:srgbClr val="0066FF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9390012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E66CA543-F097-679B-9F9D-9E36AFCC4FF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52192912"/>
                  </p:ext>
                </p:extLst>
              </p:nvPr>
            </p:nvGraphicFramePr>
            <p:xfrm>
              <a:off x="557054" y="2015836"/>
              <a:ext cx="11074399" cy="357520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73400">
                      <a:extLst>
                        <a:ext uri="{9D8B030D-6E8A-4147-A177-3AD203B41FA5}">
                          <a16:colId xmlns:a16="http://schemas.microsoft.com/office/drawing/2014/main" val="3380302906"/>
                        </a:ext>
                      </a:extLst>
                    </a:gridCol>
                    <a:gridCol w="2646218">
                      <a:extLst>
                        <a:ext uri="{9D8B030D-6E8A-4147-A177-3AD203B41FA5}">
                          <a16:colId xmlns:a16="http://schemas.microsoft.com/office/drawing/2014/main" val="1671174411"/>
                        </a:ext>
                      </a:extLst>
                    </a:gridCol>
                    <a:gridCol w="997528">
                      <a:extLst>
                        <a:ext uri="{9D8B030D-6E8A-4147-A177-3AD203B41FA5}">
                          <a16:colId xmlns:a16="http://schemas.microsoft.com/office/drawing/2014/main" val="3304790329"/>
                        </a:ext>
                      </a:extLst>
                    </a:gridCol>
                    <a:gridCol w="2176566">
                      <a:extLst>
                        <a:ext uri="{9D8B030D-6E8A-4147-A177-3AD203B41FA5}">
                          <a16:colId xmlns:a16="http://schemas.microsoft.com/office/drawing/2014/main" val="2263618625"/>
                        </a:ext>
                      </a:extLst>
                    </a:gridCol>
                    <a:gridCol w="2180687">
                      <a:extLst>
                        <a:ext uri="{9D8B030D-6E8A-4147-A177-3AD203B41FA5}">
                          <a16:colId xmlns:a16="http://schemas.microsoft.com/office/drawing/2014/main" val="691943747"/>
                        </a:ext>
                      </a:extLst>
                    </a:gridCol>
                  </a:tblGrid>
                  <a:tr h="82597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98" t="-735" r="-260792" b="-3338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73171" t="-735" r="-438415" b="-3338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9244" t="-735" r="-101401" b="-3338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08101" t="-735" r="-1117" b="-3338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32006505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GB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0066FF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13408847"/>
                      </a:ext>
                    </a:extLst>
                  </a:tr>
                  <a:tr h="82597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98" t="-163235" r="-260792" b="-1713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16590" t="-163235" r="-203456" b="-1713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73171" t="-163235" r="-438415" b="-1713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9244" t="-163235" r="-101401" b="-1713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08101" t="-163235" r="-1117" b="-1713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9155456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endParaRPr lang="en-GB" sz="320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800" dirty="0">
                            <a:solidFill>
                              <a:srgbClr val="0066FF"/>
                            </a:solidFill>
                          </a:endParaRP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4717375"/>
                      </a:ext>
                    </a:extLst>
                  </a:tr>
                  <a:tr h="82597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98" t="-333088" r="-260792" b="-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16590" t="-333088" r="-203456" b="-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73171" t="-333088" r="-438415" b="-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09244" t="-333088" r="-101401" b="-1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08101" t="-333088" r="-1117" b="-1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9390012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71393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0DEEF-F6B5-5C9A-C040-4DCC48331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8C682-B454-E2F9-F8DE-8B1540949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71C9249F-4BCE-FC6F-1753-4DBDD44CB4FF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331786" y="4800599"/>
                <a:ext cx="8568396" cy="1489365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b="0" i="0" dirty="0" smtClean="0">
                          <a:latin typeface="Cambria Math" panose="02040503050406030204" pitchFamily="18" charset="0"/>
                        </a:rPr>
                        <m:t>                                      =</m:t>
                      </m:r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sSup>
                                <m:sSupPr>
                                  <m:ctrlP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b="0" dirty="0"/>
              </a:p>
              <a:p>
                <a:pPr marL="0" indent="0">
                  <a:buNone/>
                </a:pPr>
                <a:endParaRPr lang="en-GB" sz="300" b="0" dirty="0"/>
              </a:p>
              <a:p>
                <a:pPr marL="0" indent="0">
                  <a:buNone/>
                </a:pPr>
                <a:endParaRPr lang="en-GB" sz="300" b="0" dirty="0"/>
              </a:p>
              <a:p>
                <a:pPr marL="0" indent="0">
                  <a:buNone/>
                </a:pPr>
                <a:r>
                  <a:rPr lang="en-GB" b="0" dirty="0">
                    <a:solidFill>
                      <a:schemeClr val="tx1"/>
                    </a:solidFill>
                  </a:rPr>
                  <a:t>                             </a:t>
                </a:r>
                <a14:m>
                  <m:oMath xmlns:m="http://schemas.openxmlformats.org/officeDocument/2006/math">
                    <m:r>
                      <a:rPr lang="en-GB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=24</m:t>
                    </m:r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−5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71C9249F-4BCE-FC6F-1753-4DBDD44CB4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331786" y="4800599"/>
                <a:ext cx="8568396" cy="1489365"/>
              </a:xfrm>
              <a:blipFill>
                <a:blip r:embed="rId2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94CBAB4-BC1A-2B97-2122-A3D074EB3C20}"/>
                  </a:ext>
                </a:extLst>
              </p:cNvPr>
              <p:cNvSpPr txBox="1"/>
              <p:nvPr/>
            </p:nvSpPr>
            <p:spPr>
              <a:xfrm>
                <a:off x="351901" y="2288548"/>
                <a:ext cx="8657727" cy="712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indent="0">
                  <a:buNone/>
                </a:pPr>
                <a:r>
                  <a:rPr lang="en-GB" sz="2800" b="0" dirty="0">
                    <a:solidFill>
                      <a:schemeClr val="tx1"/>
                    </a:solidFill>
                  </a:rPr>
                  <a:t>           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𝑑𝑢</m:t>
                        </m:r>
                      </m:den>
                    </m:f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=3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  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=8</m:t>
                    </m:r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GB" sz="28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94CBAB4-BC1A-2B97-2122-A3D074EB3C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901" y="2288548"/>
                <a:ext cx="8657727" cy="712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2A13E16-FD9F-E7A6-6425-1BC6ED581E66}"/>
                  </a:ext>
                </a:extLst>
              </p:cNvPr>
              <p:cNvSpPr txBox="1"/>
              <p:nvPr/>
            </p:nvSpPr>
            <p:spPr>
              <a:xfrm>
                <a:off x="193961" y="3459334"/>
                <a:ext cx="8624449" cy="13412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   </m:t>
                      </m:r>
                      <m:f>
                        <m:fPr>
                          <m:ctrlPr>
                            <a:rPr lang="en-GB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8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</m:den>
                      </m:f>
                      <m:r>
                        <a:rPr lang="en-GB" sz="28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28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8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=   3</m:t>
                      </m:r>
                      <m:sSup>
                        <m:sSupPr>
                          <m:ctrlP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×8</m:t>
                      </m:r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800" b="0" i="1" dirty="0">
                  <a:latin typeface="Cambria Math" panose="02040503050406030204" pitchFamily="18" charset="0"/>
                </a:endParaRPr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2A13E16-FD9F-E7A6-6425-1BC6ED581E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61" y="3459334"/>
                <a:ext cx="8624449" cy="13412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2D7FECD-6B26-402A-B772-C11AC72EBE83}"/>
                  </a:ext>
                </a:extLst>
              </p:cNvPr>
              <p:cNvSpPr txBox="1"/>
              <p:nvPr/>
            </p:nvSpPr>
            <p:spPr>
              <a:xfrm>
                <a:off x="9337963" y="1285883"/>
                <a:ext cx="2660072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rgbClr val="0070C0"/>
                    </a:solidFill>
                  </a:rPr>
                  <a:t>Set up</a:t>
                </a: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r>
                  <a:rPr lang="en-GB" sz="2800" dirty="0">
                    <a:solidFill>
                      <a:srgbClr val="0070C0"/>
                    </a:solidFill>
                  </a:rPr>
                  <a:t>Differentiate</a:t>
                </a: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r>
                  <a:rPr lang="en-GB" sz="2800" dirty="0">
                    <a:solidFill>
                      <a:srgbClr val="0070C0"/>
                    </a:solidFill>
                  </a:rPr>
                  <a:t>Chain rule</a:t>
                </a: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r>
                  <a:rPr lang="en-GB" sz="2800" dirty="0">
                    <a:solidFill>
                      <a:srgbClr val="0070C0"/>
                    </a:solidFill>
                  </a:rPr>
                  <a:t>Answer in terms of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2800" dirty="0">
                  <a:solidFill>
                    <a:srgbClr val="0070C0"/>
                  </a:solidFill>
                </a:endParaRP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2D7FECD-6B26-402A-B772-C11AC72EBE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7963" y="1285883"/>
                <a:ext cx="2660072" cy="5262979"/>
              </a:xfrm>
              <a:prstGeom prst="rect">
                <a:avLst/>
              </a:prstGeom>
              <a:blipFill>
                <a:blip r:embed="rId5"/>
                <a:stretch>
                  <a:fillRect l="-4817" t="-1159" r="-29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5FB12D1-E300-B4AB-6861-4486A22D1275}"/>
              </a:ext>
            </a:extLst>
          </p:cNvPr>
          <p:cNvCxnSpPr>
            <a:cxnSpLocks/>
          </p:cNvCxnSpPr>
          <p:nvPr/>
        </p:nvCxnSpPr>
        <p:spPr>
          <a:xfrm>
            <a:off x="9119074" y="1092061"/>
            <a:ext cx="0" cy="52533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7BB9C16-FA25-8F4E-6D4F-5FEB9BC2F3C4}"/>
                  </a:ext>
                </a:extLst>
              </p:cNvPr>
              <p:cNvSpPr txBox="1"/>
              <p:nvPr/>
            </p:nvSpPr>
            <p:spPr>
              <a:xfrm>
                <a:off x="519544" y="1092062"/>
                <a:ext cx="8298866" cy="10946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sSup>
                              <m:sSupPr>
                                <m:ctrlPr>
                                  <a:rPr lang="en-GB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−5</m:t>
                            </m:r>
                            <m:r>
                              <m:rPr>
                                <m:nor/>
                              </m:rPr>
                              <a:rPr lang="en-GB" sz="2800" dirty="0">
                                <a:solidFill>
                                  <a:schemeClr val="tx1"/>
                                </a:solidFill>
                              </a:rPr>
                              <m:t> </m:t>
                            </m:r>
                          </m:e>
                        </m:d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GB" sz="2800" dirty="0"/>
                  <a:t>  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en-GB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      </m:t>
                    </m:r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=4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−5</m:t>
                    </m:r>
                  </m:oMath>
                </a14:m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7BB9C16-FA25-8F4E-6D4F-5FEB9BC2F3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44" y="1092062"/>
                <a:ext cx="8298866" cy="10946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4330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1005BF-E869-7B80-05E4-365FF1201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FA943-BE1C-D828-9E64-71C82FC58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759D78CB-D18D-88DC-1DBF-467B55FD4CD2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331785" y="4800599"/>
                <a:ext cx="8624445" cy="1748263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b="0" i="0" dirty="0" smtClean="0">
                          <a:latin typeface="Cambria Math" panose="02040503050406030204" pitchFamily="18" charset="0"/>
                        </a:rPr>
                        <m:t>                                      =</m:t>
                      </m:r>
                      <m:f>
                        <m:f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+4</m:t>
                          </m:r>
                        </m:e>
                      </m:d>
                    </m:oMath>
                  </m:oMathPara>
                </a14:m>
                <a:endParaRPr lang="en-GB" b="0" dirty="0"/>
              </a:p>
              <a:p>
                <a:pPr marL="0" indent="0">
                  <a:buNone/>
                </a:pPr>
                <a:endParaRPr lang="en-GB" sz="300" b="0" dirty="0"/>
              </a:p>
              <a:p>
                <a:pPr marL="0" indent="0">
                  <a:buNone/>
                </a:pPr>
                <a:endParaRPr lang="en-GB" sz="300" b="0" dirty="0"/>
              </a:p>
              <a:p>
                <a:pPr marL="0" indent="0">
                  <a:buNone/>
                </a:pPr>
                <a:r>
                  <a:rPr lang="en-GB" b="0" dirty="0">
                    <a:solidFill>
                      <a:schemeClr val="tx1"/>
                    </a:solidFill>
                  </a:rPr>
                  <a:t>                             </a:t>
                </a:r>
                <a14:m>
                  <m:oMath xmlns:m="http://schemas.openxmlformats.org/officeDocument/2006/math">
                    <m:r>
                      <a:rPr lang="en-GB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+4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d>
                      <m:d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 dirty="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en-GB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GB" i="1" dirty="0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</m:oMath>
                </a14:m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759D78CB-D18D-88DC-1DBF-467B55FD4C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331785" y="4800599"/>
                <a:ext cx="8624445" cy="1748263"/>
              </a:xfrm>
              <a:blipFill>
                <a:blip r:embed="rId2"/>
                <a:stretch>
                  <a:fillRect b="-2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68D3BF-1A21-D5E0-5039-ABA78C82218A}"/>
                  </a:ext>
                </a:extLst>
              </p:cNvPr>
              <p:cNvSpPr txBox="1"/>
              <p:nvPr/>
            </p:nvSpPr>
            <p:spPr>
              <a:xfrm>
                <a:off x="379925" y="2371795"/>
                <a:ext cx="8657727" cy="7838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indent="0">
                  <a:buNone/>
                </a:pPr>
                <a:r>
                  <a:rPr lang="en-GB" sz="2800" b="0" dirty="0">
                    <a:solidFill>
                      <a:schemeClr val="tx1"/>
                    </a:solidFill>
                  </a:rPr>
                  <a:t>           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𝑑𝑢</m:t>
                        </m:r>
                      </m:den>
                    </m:f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GB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 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=4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+4</m:t>
                    </m:r>
                  </m:oMath>
                </a14:m>
                <a:endParaRPr lang="en-GB" sz="28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68D3BF-1A21-D5E0-5039-ABA78C8221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925" y="2371795"/>
                <a:ext cx="8657727" cy="7838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180F126-0B8E-2D3C-BA36-0EA0BB8A1ABC}"/>
                  </a:ext>
                </a:extLst>
              </p:cNvPr>
              <p:cNvSpPr txBox="1"/>
              <p:nvPr/>
            </p:nvSpPr>
            <p:spPr>
              <a:xfrm>
                <a:off x="193965" y="3429000"/>
                <a:ext cx="8624449" cy="7815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   </m:t>
                    </m:r>
                    <m:f>
                      <m:fPr>
                        <m:ctrlP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sz="2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𝑑𝑢</m:t>
                        </m:r>
                      </m:den>
                    </m:f>
                    <m:r>
                      <a:rPr lang="en-GB" sz="2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sz="2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×(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2800" i="1">
                        <a:latin typeface="Cambria Math" panose="02040503050406030204" pitchFamily="18" charset="0"/>
                      </a:rPr>
                      <m:t>+4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180F126-0B8E-2D3C-BA36-0EA0BB8A1A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65" y="3429000"/>
                <a:ext cx="8624449" cy="7815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CFC9F91-2C1A-F30B-7B47-E683CBFBB5F8}"/>
                  </a:ext>
                </a:extLst>
              </p:cNvPr>
              <p:cNvSpPr txBox="1"/>
              <p:nvPr/>
            </p:nvSpPr>
            <p:spPr>
              <a:xfrm>
                <a:off x="9337963" y="1285883"/>
                <a:ext cx="2660072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rgbClr val="0070C0"/>
                    </a:solidFill>
                  </a:rPr>
                  <a:t>Set up</a:t>
                </a: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r>
                  <a:rPr lang="en-GB" sz="2800" dirty="0">
                    <a:solidFill>
                      <a:srgbClr val="0070C0"/>
                    </a:solidFill>
                  </a:rPr>
                  <a:t>Differentiate</a:t>
                </a: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r>
                  <a:rPr lang="en-GB" sz="2800" dirty="0">
                    <a:solidFill>
                      <a:srgbClr val="0070C0"/>
                    </a:solidFill>
                  </a:rPr>
                  <a:t>Chain rule</a:t>
                </a: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r>
                  <a:rPr lang="en-GB" sz="2800" dirty="0">
                    <a:solidFill>
                      <a:srgbClr val="0070C0"/>
                    </a:solidFill>
                  </a:rPr>
                  <a:t>Answer in terms of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2800" dirty="0">
                  <a:solidFill>
                    <a:srgbClr val="0070C0"/>
                  </a:solidFill>
                </a:endParaRP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CFC9F91-2C1A-F30B-7B47-E683CBFBB5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7963" y="1285883"/>
                <a:ext cx="2660072" cy="5262979"/>
              </a:xfrm>
              <a:prstGeom prst="rect">
                <a:avLst/>
              </a:prstGeom>
              <a:blipFill>
                <a:blip r:embed="rId5"/>
                <a:stretch>
                  <a:fillRect l="-4817" t="-1159" r="-29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7DD4A31-C8CB-C20C-2285-A68685864E84}"/>
              </a:ext>
            </a:extLst>
          </p:cNvPr>
          <p:cNvCxnSpPr>
            <a:cxnSpLocks/>
          </p:cNvCxnSpPr>
          <p:nvPr/>
        </p:nvCxnSpPr>
        <p:spPr>
          <a:xfrm>
            <a:off x="9119074" y="1092061"/>
            <a:ext cx="0" cy="52533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01B1AFD-84B9-CF2C-AF12-813CDDAFEAA6}"/>
                  </a:ext>
                </a:extLst>
              </p:cNvPr>
              <p:cNvSpPr txBox="1"/>
              <p:nvPr/>
            </p:nvSpPr>
            <p:spPr>
              <a:xfrm>
                <a:off x="490452" y="1035993"/>
                <a:ext cx="8380623" cy="16444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280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+ 4</m:t>
                          </m:r>
                          <m: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rad>
                    </m:oMath>
                  </m:oMathPara>
                </a14:m>
                <a:endParaRPr lang="en-GB" sz="280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sz="2800" i="1" dirty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800" i="1" dirty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sz="2800" i="1" dirty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  <m:r>
                              <a:rPr lang="en-GB" sz="2800" i="1" dirty="0">
                                <a:latin typeface="Cambria Math" panose="02040503050406030204" pitchFamily="18" charset="0"/>
                              </a:rPr>
                              <m:t>+4</m:t>
                            </m:r>
                            <m:r>
                              <a:rPr lang="en-GB" sz="28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lang="en-GB" sz="28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28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GB" sz="28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f>
                          <m:fPr>
                            <m:ctrlPr>
                              <a:rPr lang="en-GB" sz="28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28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en-GB" sz="28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m:rPr>
                        <m:nor/>
                      </m:rPr>
                      <a:rPr lang="en-GB" sz="28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</m:t>
                    </m:r>
                    <m:r>
                      <a:rPr lang="en-GB" sz="28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GB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GB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GB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+4</m:t>
                    </m:r>
                    <m:r>
                      <a:rPr lang="en-GB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01B1AFD-84B9-CF2C-AF12-813CDDAFEA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452" y="1035993"/>
                <a:ext cx="8380623" cy="164448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047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A19EF-8018-BD22-D58D-7FFA687A9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90739-178D-C269-538B-535B80662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E4D5F6EC-FA36-ECA3-96E9-6E4FFBA83CB2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331786" y="4800599"/>
                <a:ext cx="8568396" cy="1489365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b="0" i="0" dirty="0" smtClean="0">
                          <a:latin typeface="Cambria Math" panose="02040503050406030204" pitchFamily="18" charset="0"/>
                        </a:rPr>
                        <m:t>                                      =</m:t>
                      </m:r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−6</m:t>
                      </m:r>
                      <m:sSup>
                        <m:sSup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n-GB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i="1" dirty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i="1" dirty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d>
                        </m:e>
                        <m:sup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(9</m:t>
                      </m:r>
                      <m:sSup>
                        <m:sSup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GB" i="1" dirty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b="0" dirty="0"/>
              </a:p>
              <a:p>
                <a:pPr marL="0" indent="0">
                  <a:buNone/>
                </a:pPr>
                <a:endParaRPr lang="en-GB" sz="300" b="0" dirty="0"/>
              </a:p>
              <a:p>
                <a:pPr marL="0" indent="0">
                  <a:buNone/>
                </a:pPr>
                <a:endParaRPr lang="en-GB" sz="300" b="0" dirty="0"/>
              </a:p>
              <a:p>
                <a:pPr marL="0" indent="0">
                  <a:buNone/>
                </a:pPr>
                <a:r>
                  <a:rPr lang="en-GB" b="0" dirty="0">
                    <a:solidFill>
                      <a:schemeClr val="tx1"/>
                    </a:solidFill>
                  </a:rPr>
                  <a:t>                             </a:t>
                </a:r>
                <a14:m>
                  <m:oMath xmlns:m="http://schemas.openxmlformats.org/officeDocument/2006/math">
                    <m:r>
                      <a:rPr lang="en-GB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54</m:t>
                    </m:r>
                    <m:sSup>
                      <m:sSup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en-GB" i="1" dirty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i="1" dirty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i="1" dirty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GB" i="1" dirty="0">
                                <a:latin typeface="Cambria Math" panose="02040503050406030204" pitchFamily="18" charset="0"/>
                              </a:rPr>
                              <m:t>−4</m:t>
                            </m:r>
                          </m:e>
                        </m:d>
                      </m:e>
                      <m:sup>
                        <m:r>
                          <a:rPr lang="en-GB" i="1" dirty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E4D5F6EC-FA36-ECA3-96E9-6E4FFBA83CB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331786" y="4800599"/>
                <a:ext cx="8568396" cy="1489365"/>
              </a:xfrm>
              <a:blipFill>
                <a:blip r:embed="rId2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2587D8E-4193-EC0A-DE35-31658B8321F8}"/>
                  </a:ext>
                </a:extLst>
              </p:cNvPr>
              <p:cNvSpPr txBox="1"/>
              <p:nvPr/>
            </p:nvSpPr>
            <p:spPr>
              <a:xfrm>
                <a:off x="351902" y="2378770"/>
                <a:ext cx="8657727" cy="712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indent="0">
                  <a:buNone/>
                </a:pPr>
                <a:r>
                  <a:rPr lang="en-GB" sz="2800" b="0" dirty="0">
                    <a:solidFill>
                      <a:schemeClr val="tx1"/>
                    </a:solidFill>
                  </a:rPr>
                  <a:t>                 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𝑑𝑢</m:t>
                        </m:r>
                      </m:den>
                    </m:f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=−6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=9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2587D8E-4193-EC0A-DE35-31658B8321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902" y="2378770"/>
                <a:ext cx="8657727" cy="712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200D27E-B58F-F90D-73E9-D549F0569530}"/>
                  </a:ext>
                </a:extLst>
              </p:cNvPr>
              <p:cNvSpPr txBox="1"/>
              <p:nvPr/>
            </p:nvSpPr>
            <p:spPr>
              <a:xfrm>
                <a:off x="193965" y="3429000"/>
                <a:ext cx="8624449" cy="712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   </m:t>
                    </m:r>
                    <m:f>
                      <m:fPr>
                        <m:ctrlP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sz="2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𝑑𝑢</m:t>
                        </m:r>
                      </m:den>
                    </m:f>
                    <m:r>
                      <a:rPr lang="en-GB" sz="2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r>
                          <a:rPr lang="en-GB" sz="2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sz="28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−6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GB" sz="2800" i="1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9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200D27E-B58F-F90D-73E9-D549F05695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65" y="3429000"/>
                <a:ext cx="8624449" cy="712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37D3037-310E-48DC-3D95-A08F7F54C3AC}"/>
                  </a:ext>
                </a:extLst>
              </p:cNvPr>
              <p:cNvSpPr txBox="1"/>
              <p:nvPr/>
            </p:nvSpPr>
            <p:spPr>
              <a:xfrm>
                <a:off x="9337963" y="1285883"/>
                <a:ext cx="2660072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rgbClr val="0070C0"/>
                    </a:solidFill>
                  </a:rPr>
                  <a:t>Set up</a:t>
                </a: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r>
                  <a:rPr lang="en-GB" sz="2800" dirty="0">
                    <a:solidFill>
                      <a:srgbClr val="0070C0"/>
                    </a:solidFill>
                  </a:rPr>
                  <a:t>Differentiate</a:t>
                </a: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r>
                  <a:rPr lang="en-GB" sz="2800" dirty="0">
                    <a:solidFill>
                      <a:srgbClr val="0070C0"/>
                    </a:solidFill>
                  </a:rPr>
                  <a:t>Chain rule</a:t>
                </a: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  <a:p>
                <a:r>
                  <a:rPr lang="en-GB" sz="2800" dirty="0">
                    <a:solidFill>
                      <a:srgbClr val="0070C0"/>
                    </a:solidFill>
                  </a:rPr>
                  <a:t>Answer in terms of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2800" dirty="0">
                  <a:solidFill>
                    <a:srgbClr val="0070C0"/>
                  </a:solidFill>
                </a:endParaRPr>
              </a:p>
              <a:p>
                <a:endParaRPr lang="en-GB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37D3037-310E-48DC-3D95-A08F7F54C3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7963" y="1285883"/>
                <a:ext cx="2660072" cy="5262979"/>
              </a:xfrm>
              <a:prstGeom prst="rect">
                <a:avLst/>
              </a:prstGeom>
              <a:blipFill>
                <a:blip r:embed="rId5"/>
                <a:stretch>
                  <a:fillRect l="-4817" t="-1159" r="-29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87115DD-C2B1-BAD3-C10C-9C93E4811CEB}"/>
              </a:ext>
            </a:extLst>
          </p:cNvPr>
          <p:cNvCxnSpPr>
            <a:cxnSpLocks/>
          </p:cNvCxnSpPr>
          <p:nvPr/>
        </p:nvCxnSpPr>
        <p:spPr>
          <a:xfrm>
            <a:off x="9119074" y="1092061"/>
            <a:ext cx="0" cy="52533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C0CA2F0-A0D7-174E-1DC3-58353E11745A}"/>
                  </a:ext>
                </a:extLst>
              </p:cNvPr>
              <p:cNvSpPr txBox="1"/>
              <p:nvPr/>
            </p:nvSpPr>
            <p:spPr>
              <a:xfrm>
                <a:off x="669877" y="1056589"/>
                <a:ext cx="8449186" cy="1274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GB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GB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GB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−4 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  </a:t>
                </a:r>
              </a:p>
              <a:p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i="1" dirty="0">
                        <a:latin typeface="Cambria Math" panose="02040503050406030204" pitchFamily="18" charset="0"/>
                      </a:rPr>
                      <m:t>=6</m:t>
                    </m:r>
                    <m:sSup>
                      <m:sSupPr>
                        <m:ctrlPr>
                          <a:rPr lang="en-GB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en-GB" sz="2800" i="1" dirty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800" i="1" dirty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sz="2800" i="1" dirty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GB" sz="2800" i="1" dirty="0">
                                <a:latin typeface="Cambria Math" panose="02040503050406030204" pitchFamily="18" charset="0"/>
                              </a:rPr>
                              <m:t>−4</m:t>
                            </m:r>
                          </m:e>
                        </m:d>
                      </m:e>
                      <m:sup>
                        <m:r>
                          <a:rPr lang="en-GB" sz="2800" i="1" dirty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→ </m:t>
                    </m:r>
                    <m:r>
                      <a:rPr lang="en-GB" sz="28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GB" sz="28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=6</m:t>
                    </m:r>
                    <m:sSup>
                      <m:sSupPr>
                        <m:ctrlPr>
                          <a:rPr lang="en-GB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en-GB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−1  </m:t>
                        </m:r>
                      </m:sup>
                    </m:sSup>
                    <m:r>
                      <a:rPr lang="en-GB" sz="28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GB" sz="28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GB" sz="28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=3</m:t>
                    </m:r>
                    <m:sSup>
                      <m:sSupPr>
                        <m:ctrlPr>
                          <a:rPr lang="en-GB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28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−4 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C0CA2F0-A0D7-174E-1DC3-58353E1174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877" y="1056589"/>
                <a:ext cx="8449186" cy="127445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7627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B33E9-7451-C622-A388-CA5DB27BE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0F8E9-9C87-7398-776F-745DA72CC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794AF-6116-1275-765F-95340A75C3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9687" y="1458362"/>
            <a:ext cx="11319886" cy="3972619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Now attempt Worksheet C: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1FC76D-FBE9-6EE2-0E4D-73F7FF6040A3}"/>
              </a:ext>
            </a:extLst>
          </p:cNvPr>
          <p:cNvSpPr txBox="1"/>
          <p:nvPr/>
        </p:nvSpPr>
        <p:spPr>
          <a:xfrm>
            <a:off x="9491915" y="6511552"/>
            <a:ext cx="26398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hlinkClick r:id="rId2"/>
              </a:rPr>
              <a:t>Play video or explore curve in Desmos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158403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0FC16EDE49814FBBE83568B9FA2901" ma:contentTypeVersion="17" ma:contentTypeDescription="Create a new document." ma:contentTypeScope="" ma:versionID="022f5e1d981b14d7005f3600e8ff7e4f">
  <xsd:schema xmlns:xsd="http://www.w3.org/2001/XMLSchema" xmlns:xs="http://www.w3.org/2001/XMLSchema" xmlns:p="http://schemas.microsoft.com/office/2006/metadata/properties" xmlns:ns2="9ad1216b-cdc1-40e2-a0c2-94597fd44697" xmlns:ns3="3fcf4a81-aca0-43b6-bff7-87efdc296efa" xmlns:ns4="7424b78e-8606-4fd1-9a19-b6b90bbc0a1b" targetNamespace="http://schemas.microsoft.com/office/2006/metadata/properties" ma:root="true" ma:fieldsID="f273b407d20b6eb33550fabe3d54ad2e" ns2:_="" ns3:_="" ns4:_="">
    <xsd:import namespace="9ad1216b-cdc1-40e2-a0c2-94597fd44697"/>
    <xsd:import namespace="3fcf4a81-aca0-43b6-bff7-87efdc296efa"/>
    <xsd:import namespace="7424b78e-8606-4fd1-9a19-b6b90bbc0a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lcf76f155ced4ddcb4097134ff3c332f" minOccurs="0"/>
                <xsd:element ref="ns4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f4a81-aca0-43b6-bff7-87efdc296e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7882c5b-1fc0-4c64-8edd-3b527906c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24b78e-8606-4fd1-9a19-b6b90bbc0a1b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4bd6ad62-9026-4c22-97ba-ffd5902a9633}" ma:internalName="TaxCatchAll" ma:showField="CatchAllData" ma:web="9ad1216b-cdc1-40e2-a0c2-94597fd446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ad1216b-cdc1-40e2-a0c2-94597fd44697">7VPTP7ZE6X33-1933993375-1757</_dlc_DocId>
    <_dlc_DocIdUrl xmlns="9ad1216b-cdc1-40e2-a0c2-94597fd44697">
      <Url>https://cambridgeorg.sharepoint.com/sites/cie/education/pd/Curriculum_Support/_layouts/15/DocIdRedir.aspx?ID=7VPTP7ZE6X33-1933993375-1757</Url>
      <Description>7VPTP7ZE6X33-1933993375-1757</Description>
    </_dlc_DocIdUrl>
    <lcf76f155ced4ddcb4097134ff3c332f xmlns="3fcf4a81-aca0-43b6-bff7-87efdc296efa">
      <Terms xmlns="http://schemas.microsoft.com/office/infopath/2007/PartnerControls"/>
    </lcf76f155ced4ddcb4097134ff3c332f>
    <TaxCatchAll xmlns="7424b78e-8606-4fd1-9a19-b6b90bbc0a1b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0769015-FB69-4DB1-A5AE-B9437C770EB8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BCACCBC-538C-428B-AA85-94A3895E66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d1216b-cdc1-40e2-a0c2-94597fd44697"/>
    <ds:schemaRef ds:uri="3fcf4a81-aca0-43b6-bff7-87efdc296efa"/>
    <ds:schemaRef ds:uri="7424b78e-8606-4fd1-9a19-b6b90bbc0a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4C2D5-5069-4FFF-BDE5-DC4539BCA610}">
  <ds:schemaRefs>
    <ds:schemaRef ds:uri="http://schemas.microsoft.com/office/2006/metadata/properties"/>
    <ds:schemaRef ds:uri="http://schemas.microsoft.com/office/infopath/2007/PartnerControls"/>
    <ds:schemaRef ds:uri="9ad1216b-cdc1-40e2-a0c2-94597fd44697"/>
    <ds:schemaRef ds:uri="3fcf4a81-aca0-43b6-bff7-87efdc296efa"/>
    <ds:schemaRef ds:uri="7424b78e-8606-4fd1-9a19-b6b90bbc0a1b"/>
  </ds:schemaRefs>
</ds:datastoreItem>
</file>

<file path=customXml/itemProps4.xml><?xml version="1.0" encoding="utf-8"?>
<ds:datastoreItem xmlns:ds="http://schemas.openxmlformats.org/officeDocument/2006/customXml" ds:itemID="{FED50ED2-D1FA-49C9-9623-0B98C39556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2202</TotalTime>
  <Words>459</Words>
  <Application>Microsoft Office PowerPoint</Application>
  <PresentationFormat>Widescreen</PresentationFormat>
  <Paragraphs>175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Calibri</vt:lpstr>
      <vt:lpstr>Cambria Math</vt:lpstr>
      <vt:lpstr>Office Theme</vt:lpstr>
      <vt:lpstr>Lesson slides Topic: Differentiation Lesson 2: Chain Rule</vt:lpstr>
      <vt:lpstr>Differentiating powers of x</vt:lpstr>
      <vt:lpstr>Answers to Activity 1</vt:lpstr>
      <vt:lpstr>Chain Rule</vt:lpstr>
      <vt:lpstr>Function of a function</vt:lpstr>
      <vt:lpstr>Example 1</vt:lpstr>
      <vt:lpstr>Example 2</vt:lpstr>
      <vt:lpstr>Example 3</vt:lpstr>
      <vt:lpstr>Practice</vt:lpstr>
      <vt:lpstr>Applications</vt:lpstr>
      <vt:lpstr>Think Pair Share</vt:lpstr>
      <vt:lpstr>Practice </vt:lpstr>
      <vt:lpstr>Plenary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Mike Tong</cp:lastModifiedBy>
  <cp:revision>96</cp:revision>
  <cp:lastPrinted>2018-01-14T21:28:16Z</cp:lastPrinted>
  <dcterms:created xsi:type="dcterms:W3CDTF">2018-01-14T21:11:47Z</dcterms:created>
  <dcterms:modified xsi:type="dcterms:W3CDTF">2025-03-07T13:32:28Z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0x010100370FC16EDE49814FBBE83568B9FA2901</vt:lpwstr>
  </property>
  <property fmtid="{D5CDD505-2E9C-101B-9397-08002B2CF9AE}" pid="3" name="_dlc_DocIdItemGuid">
    <vt:lpwstr>56be20b3-b77a-4298-85cd-023a4beba16f</vt:lpwstr>
  </property>
</Properties>
</file>