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96" r:id="rId6"/>
    <p:sldId id="313" r:id="rId7"/>
    <p:sldId id="297" r:id="rId8"/>
    <p:sldId id="311" r:id="rId9"/>
    <p:sldId id="309" r:id="rId10"/>
    <p:sldId id="321" r:id="rId11"/>
    <p:sldId id="312" r:id="rId12"/>
    <p:sldId id="323" r:id="rId13"/>
    <p:sldId id="314" r:id="rId14"/>
    <p:sldId id="320" r:id="rId15"/>
    <p:sldId id="318" r:id="rId16"/>
    <p:sldId id="305" r:id="rId17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F28F69-42ED-4871-89CD-B58DFBF33465}" v="1495" dt="2024-08-07T13:38:06.6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16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6" y="1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pideh Modgham" userId="4115b3b6-c566-49ec-8cd3-2d7651a9555d" providerId="ADAL" clId="{DDF28F69-42ED-4871-89CD-B58DFBF33465}"/>
    <pc:docChg chg="undo redo custSel addSld delSld modSld">
      <pc:chgData name="Sepideh Modgham" userId="4115b3b6-c566-49ec-8cd3-2d7651a9555d" providerId="ADAL" clId="{DDF28F69-42ED-4871-89CD-B58DFBF33465}" dt="2024-08-07T13:38:10.016" v="2471" actId="478"/>
      <pc:docMkLst>
        <pc:docMk/>
      </pc:docMkLst>
      <pc:sldChg chg="addSp delSp modSp mod">
        <pc:chgData name="Sepideh Modgham" userId="4115b3b6-c566-49ec-8cd3-2d7651a9555d" providerId="ADAL" clId="{DDF28F69-42ED-4871-89CD-B58DFBF33465}" dt="2024-08-07T10:13:38.720" v="2163" actId="403"/>
        <pc:sldMkLst>
          <pc:docMk/>
          <pc:sldMk cId="4183809300" sldId="296"/>
        </pc:sldMkLst>
        <pc:spChg chg="add mod">
          <ac:chgData name="Sepideh Modgham" userId="4115b3b6-c566-49ec-8cd3-2d7651a9555d" providerId="ADAL" clId="{DDF28F69-42ED-4871-89CD-B58DFBF33465}" dt="2024-08-07T10:13:38.720" v="2163" actId="403"/>
          <ac:spMkLst>
            <pc:docMk/>
            <pc:sldMk cId="4183809300" sldId="296"/>
            <ac:spMk id="2" creationId="{689257F4-6E1A-9F3A-ACDE-512D0A4A3A5C}"/>
          </ac:spMkLst>
        </pc:spChg>
        <pc:spChg chg="add del mod">
          <ac:chgData name="Sepideh Modgham" userId="4115b3b6-c566-49ec-8cd3-2d7651a9555d" providerId="ADAL" clId="{DDF28F69-42ED-4871-89CD-B58DFBF33465}" dt="2024-07-18T14:18:04.023" v="47" actId="478"/>
          <ac:spMkLst>
            <pc:docMk/>
            <pc:sldMk cId="4183809300" sldId="296"/>
            <ac:spMk id="3" creationId="{00000000-0000-0000-0000-000000000000}"/>
          </ac:spMkLst>
        </pc:spChg>
        <pc:spChg chg="mod">
          <ac:chgData name="Sepideh Modgham" userId="4115b3b6-c566-49ec-8cd3-2d7651a9555d" providerId="ADAL" clId="{DDF28F69-42ED-4871-89CD-B58DFBF33465}" dt="2024-07-29T12:06:50.204" v="2159" actId="20577"/>
          <ac:spMkLst>
            <pc:docMk/>
            <pc:sldMk cId="4183809300" sldId="296"/>
            <ac:spMk id="5" creationId="{00000000-0000-0000-0000-000000000000}"/>
          </ac:spMkLst>
        </pc:spChg>
      </pc:sldChg>
      <pc:sldChg chg="modSp mod">
        <pc:chgData name="Sepideh Modgham" userId="4115b3b6-c566-49ec-8cd3-2d7651a9555d" providerId="ADAL" clId="{DDF28F69-42ED-4871-89CD-B58DFBF33465}" dt="2024-07-18T15:04:58.113" v="241" actId="20577"/>
        <pc:sldMkLst>
          <pc:docMk/>
          <pc:sldMk cId="2560104069" sldId="297"/>
        </pc:sldMkLst>
        <pc:spChg chg="mod">
          <ac:chgData name="Sepideh Modgham" userId="4115b3b6-c566-49ec-8cd3-2d7651a9555d" providerId="ADAL" clId="{DDF28F69-42ED-4871-89CD-B58DFBF33465}" dt="2024-07-18T14:47:04.999" v="202" actId="20577"/>
          <ac:spMkLst>
            <pc:docMk/>
            <pc:sldMk cId="2560104069" sldId="297"/>
            <ac:spMk id="3" creationId="{08423FF3-04B5-476E-A64C-A7122CF96D75}"/>
          </ac:spMkLst>
        </pc:spChg>
        <pc:spChg chg="mod">
          <ac:chgData name="Sepideh Modgham" userId="4115b3b6-c566-49ec-8cd3-2d7651a9555d" providerId="ADAL" clId="{DDF28F69-42ED-4871-89CD-B58DFBF33465}" dt="2024-07-18T15:04:58.113" v="241" actId="20577"/>
          <ac:spMkLst>
            <pc:docMk/>
            <pc:sldMk cId="2560104069" sldId="297"/>
            <ac:spMk id="6" creationId="{00000000-0000-0000-0000-000000000000}"/>
          </ac:spMkLst>
        </pc:spChg>
      </pc:sldChg>
      <pc:sldChg chg="addSp modSp mod">
        <pc:chgData name="Sepideh Modgham" userId="4115b3b6-c566-49ec-8cd3-2d7651a9555d" providerId="ADAL" clId="{DDF28F69-42ED-4871-89CD-B58DFBF33465}" dt="2024-08-07T13:18:17.671" v="2231" actId="14100"/>
        <pc:sldMkLst>
          <pc:docMk/>
          <pc:sldMk cId="4122723813" sldId="305"/>
        </pc:sldMkLst>
        <pc:spChg chg="mod">
          <ac:chgData name="Sepideh Modgham" userId="4115b3b6-c566-49ec-8cd3-2d7651a9555d" providerId="ADAL" clId="{DDF28F69-42ED-4871-89CD-B58DFBF33465}" dt="2024-08-07T13:17:53.771" v="2228" actId="20577"/>
          <ac:spMkLst>
            <pc:docMk/>
            <pc:sldMk cId="4122723813" sldId="305"/>
            <ac:spMk id="6" creationId="{00000000-0000-0000-0000-000000000000}"/>
          </ac:spMkLst>
        </pc:spChg>
        <pc:picChg chg="add mod">
          <ac:chgData name="Sepideh Modgham" userId="4115b3b6-c566-49ec-8cd3-2d7651a9555d" providerId="ADAL" clId="{DDF28F69-42ED-4871-89CD-B58DFBF33465}" dt="2024-08-07T13:18:17.671" v="2231" actId="14100"/>
          <ac:picMkLst>
            <pc:docMk/>
            <pc:sldMk cId="4122723813" sldId="305"/>
            <ac:picMk id="3" creationId="{E5A88C4F-EE51-381E-2DE6-BA192D01362A}"/>
          </ac:picMkLst>
        </pc:picChg>
      </pc:sldChg>
      <pc:sldChg chg="addSp delSp modSp mod addAnim delAnim modAnim">
        <pc:chgData name="Sepideh Modgham" userId="4115b3b6-c566-49ec-8cd3-2d7651a9555d" providerId="ADAL" clId="{DDF28F69-42ED-4871-89CD-B58DFBF33465}" dt="2024-08-07T10:32:38.687" v="2222" actId="113"/>
        <pc:sldMkLst>
          <pc:docMk/>
          <pc:sldMk cId="4095153055" sldId="309"/>
        </pc:sldMkLst>
        <pc:spChg chg="del mod">
          <ac:chgData name="Sepideh Modgham" userId="4115b3b6-c566-49ec-8cd3-2d7651a9555d" providerId="ADAL" clId="{DDF28F69-42ED-4871-89CD-B58DFBF33465}" dt="2024-07-19T09:04:18.738" v="486" actId="478"/>
          <ac:spMkLst>
            <pc:docMk/>
            <pc:sldMk cId="4095153055" sldId="309"/>
            <ac:spMk id="2" creationId="{D2ED2B26-DBA7-4272-A845-92AB45D59D5C}"/>
          </ac:spMkLst>
        </pc:spChg>
        <pc:spChg chg="del mod">
          <ac:chgData name="Sepideh Modgham" userId="4115b3b6-c566-49ec-8cd3-2d7651a9555d" providerId="ADAL" clId="{DDF28F69-42ED-4871-89CD-B58DFBF33465}" dt="2024-07-19T08:43:46.191" v="388"/>
          <ac:spMkLst>
            <pc:docMk/>
            <pc:sldMk cId="4095153055" sldId="309"/>
            <ac:spMk id="3" creationId="{88315DF6-7E15-47D1-AA15-52C157314EE1}"/>
          </ac:spMkLst>
        </pc:spChg>
        <pc:spChg chg="add mod">
          <ac:chgData name="Sepideh Modgham" userId="4115b3b6-c566-49ec-8cd3-2d7651a9555d" providerId="ADAL" clId="{DDF28F69-42ED-4871-89CD-B58DFBF33465}" dt="2024-07-29T11:56:32.482" v="2080" actId="114"/>
          <ac:spMkLst>
            <pc:docMk/>
            <pc:sldMk cId="4095153055" sldId="309"/>
            <ac:spMk id="5" creationId="{7E6BAAFD-2595-62AF-98E5-8B6F56DC0923}"/>
          </ac:spMkLst>
        </pc:spChg>
        <pc:spChg chg="mod">
          <ac:chgData name="Sepideh Modgham" userId="4115b3b6-c566-49ec-8cd3-2d7651a9555d" providerId="ADAL" clId="{DDF28F69-42ED-4871-89CD-B58DFBF33465}" dt="2024-08-07T10:17:29.915" v="2178" actId="20577"/>
          <ac:spMkLst>
            <pc:docMk/>
            <pc:sldMk cId="4095153055" sldId="309"/>
            <ac:spMk id="6" creationId="{00000000-0000-0000-0000-000000000000}"/>
          </ac:spMkLst>
        </pc:spChg>
        <pc:spChg chg="add del mod">
          <ac:chgData name="Sepideh Modgham" userId="4115b3b6-c566-49ec-8cd3-2d7651a9555d" providerId="ADAL" clId="{DDF28F69-42ED-4871-89CD-B58DFBF33465}" dt="2024-08-07T10:32:24.178" v="2217" actId="113"/>
          <ac:spMkLst>
            <pc:docMk/>
            <pc:sldMk cId="4095153055" sldId="309"/>
            <ac:spMk id="7" creationId="{C38010CB-05FB-4055-D7E9-6959EF5EC624}"/>
          </ac:spMkLst>
        </pc:spChg>
        <pc:spChg chg="add mod">
          <ac:chgData name="Sepideh Modgham" userId="4115b3b6-c566-49ec-8cd3-2d7651a9555d" providerId="ADAL" clId="{DDF28F69-42ED-4871-89CD-B58DFBF33465}" dt="2024-08-07T10:32:26.874" v="2218" actId="113"/>
          <ac:spMkLst>
            <pc:docMk/>
            <pc:sldMk cId="4095153055" sldId="309"/>
            <ac:spMk id="8" creationId="{C38010CB-05FB-4055-D7E9-6959EF5EC624}"/>
          </ac:spMkLst>
        </pc:spChg>
        <pc:spChg chg="add mod">
          <ac:chgData name="Sepideh Modgham" userId="4115b3b6-c566-49ec-8cd3-2d7651a9555d" providerId="ADAL" clId="{DDF28F69-42ED-4871-89CD-B58DFBF33465}" dt="2024-08-07T10:32:29.205" v="2219" actId="113"/>
          <ac:spMkLst>
            <pc:docMk/>
            <pc:sldMk cId="4095153055" sldId="309"/>
            <ac:spMk id="9" creationId="{0AF9B1F0-26A9-6C23-9C0D-E5221758E7E7}"/>
          </ac:spMkLst>
        </pc:spChg>
        <pc:spChg chg="add mod">
          <ac:chgData name="Sepideh Modgham" userId="4115b3b6-c566-49ec-8cd3-2d7651a9555d" providerId="ADAL" clId="{DDF28F69-42ED-4871-89CD-B58DFBF33465}" dt="2024-08-07T10:32:31.682" v="2220" actId="113"/>
          <ac:spMkLst>
            <pc:docMk/>
            <pc:sldMk cId="4095153055" sldId="309"/>
            <ac:spMk id="10" creationId="{BECD658C-0317-8606-D757-9637385D9579}"/>
          </ac:spMkLst>
        </pc:spChg>
        <pc:spChg chg="mod">
          <ac:chgData name="Sepideh Modgham" userId="4115b3b6-c566-49ec-8cd3-2d7651a9555d" providerId="ADAL" clId="{DDF28F69-42ED-4871-89CD-B58DFBF33465}" dt="2024-07-29T11:55:52.537" v="2072" actId="114"/>
          <ac:spMkLst>
            <pc:docMk/>
            <pc:sldMk cId="4095153055" sldId="309"/>
            <ac:spMk id="11" creationId="{2BF6B688-9C8B-4E2C-8773-D96E73CBBA97}"/>
          </ac:spMkLst>
        </pc:spChg>
        <pc:spChg chg="del">
          <ac:chgData name="Sepideh Modgham" userId="4115b3b6-c566-49ec-8cd3-2d7651a9555d" providerId="ADAL" clId="{DDF28F69-42ED-4871-89CD-B58DFBF33465}" dt="2024-07-19T09:04:21.337" v="487" actId="478"/>
          <ac:spMkLst>
            <pc:docMk/>
            <pc:sldMk cId="4095153055" sldId="309"/>
            <ac:spMk id="12" creationId="{46D62667-C12E-42A0-9F35-1F9B12C17DD6}"/>
          </ac:spMkLst>
        </pc:spChg>
        <pc:spChg chg="del">
          <ac:chgData name="Sepideh Modgham" userId="4115b3b6-c566-49ec-8cd3-2d7651a9555d" providerId="ADAL" clId="{DDF28F69-42ED-4871-89CD-B58DFBF33465}" dt="2024-07-19T09:04:24.675" v="488" actId="478"/>
          <ac:spMkLst>
            <pc:docMk/>
            <pc:sldMk cId="4095153055" sldId="309"/>
            <ac:spMk id="13" creationId="{EC1DE6E0-993D-45A0-8770-8DA8E253953F}"/>
          </ac:spMkLst>
        </pc:spChg>
        <pc:spChg chg="add mod">
          <ac:chgData name="Sepideh Modgham" userId="4115b3b6-c566-49ec-8cd3-2d7651a9555d" providerId="ADAL" clId="{DDF28F69-42ED-4871-89CD-B58DFBF33465}" dt="2024-08-07T10:32:34.673" v="2221" actId="113"/>
          <ac:spMkLst>
            <pc:docMk/>
            <pc:sldMk cId="4095153055" sldId="309"/>
            <ac:spMk id="14" creationId="{61A2B159-E7B1-60E9-4449-D810E84A87C2}"/>
          </ac:spMkLst>
        </pc:spChg>
        <pc:spChg chg="add mod">
          <ac:chgData name="Sepideh Modgham" userId="4115b3b6-c566-49ec-8cd3-2d7651a9555d" providerId="ADAL" clId="{DDF28F69-42ED-4871-89CD-B58DFBF33465}" dt="2024-08-07T10:32:38.687" v="2222" actId="113"/>
          <ac:spMkLst>
            <pc:docMk/>
            <pc:sldMk cId="4095153055" sldId="309"/>
            <ac:spMk id="15" creationId="{B604AFC1-5D5D-522C-7871-0D00364E5D44}"/>
          </ac:spMkLst>
        </pc:spChg>
        <pc:spChg chg="del">
          <ac:chgData name="Sepideh Modgham" userId="4115b3b6-c566-49ec-8cd3-2d7651a9555d" providerId="ADAL" clId="{DDF28F69-42ED-4871-89CD-B58DFBF33465}" dt="2024-07-19T09:04:11.363" v="484" actId="478"/>
          <ac:spMkLst>
            <pc:docMk/>
            <pc:sldMk cId="4095153055" sldId="309"/>
            <ac:spMk id="16" creationId="{BD1A00A7-C535-48D2-8E2D-B50B00B3F3F4}"/>
          </ac:spMkLst>
        </pc:spChg>
        <pc:spChg chg="del">
          <ac:chgData name="Sepideh Modgham" userId="4115b3b6-c566-49ec-8cd3-2d7651a9555d" providerId="ADAL" clId="{DDF28F69-42ED-4871-89CD-B58DFBF33465}" dt="2024-07-19T09:09:03.980" v="607" actId="478"/>
          <ac:spMkLst>
            <pc:docMk/>
            <pc:sldMk cId="4095153055" sldId="309"/>
            <ac:spMk id="17" creationId="{829C1ACB-9B3C-4E5A-AB0A-0655FF9C9D8C}"/>
          </ac:spMkLst>
        </pc:spChg>
        <pc:spChg chg="del">
          <ac:chgData name="Sepideh Modgham" userId="4115b3b6-c566-49ec-8cd3-2d7651a9555d" providerId="ADAL" clId="{DDF28F69-42ED-4871-89CD-B58DFBF33465}" dt="2024-07-19T09:09:06.217" v="608" actId="478"/>
          <ac:spMkLst>
            <pc:docMk/>
            <pc:sldMk cId="4095153055" sldId="309"/>
            <ac:spMk id="18" creationId="{10E853BC-7B13-47C8-80EF-DFBBE7EB85E1}"/>
          </ac:spMkLst>
        </pc:spChg>
        <pc:spChg chg="del">
          <ac:chgData name="Sepideh Modgham" userId="4115b3b6-c566-49ec-8cd3-2d7651a9555d" providerId="ADAL" clId="{DDF28F69-42ED-4871-89CD-B58DFBF33465}" dt="2024-07-19T09:09:08.768" v="609" actId="478"/>
          <ac:spMkLst>
            <pc:docMk/>
            <pc:sldMk cId="4095153055" sldId="309"/>
            <ac:spMk id="19" creationId="{18D857BF-93B3-458F-B2D1-5F21B5453AB8}"/>
          </ac:spMkLst>
        </pc:spChg>
        <pc:spChg chg="del">
          <ac:chgData name="Sepideh Modgham" userId="4115b3b6-c566-49ec-8cd3-2d7651a9555d" providerId="ADAL" clId="{DDF28F69-42ED-4871-89CD-B58DFBF33465}" dt="2024-07-19T09:09:00.971" v="606" actId="478"/>
          <ac:spMkLst>
            <pc:docMk/>
            <pc:sldMk cId="4095153055" sldId="309"/>
            <ac:spMk id="21" creationId="{ABA76DFE-36DC-4FBB-AD8B-823BCE014BE1}"/>
          </ac:spMkLst>
        </pc:spChg>
        <pc:spChg chg="mod">
          <ac:chgData name="Sepideh Modgham" userId="4115b3b6-c566-49ec-8cd3-2d7651a9555d" providerId="ADAL" clId="{DDF28F69-42ED-4871-89CD-B58DFBF33465}" dt="2024-07-29T11:55:56.445" v="2073" actId="114"/>
          <ac:spMkLst>
            <pc:docMk/>
            <pc:sldMk cId="4095153055" sldId="309"/>
            <ac:spMk id="27" creationId="{3C2F8B83-987A-42B7-8DC2-69B814AB0188}"/>
          </ac:spMkLst>
        </pc:spChg>
      </pc:sldChg>
      <pc:sldChg chg="addSp delSp modSp mod delAnim modAnim">
        <pc:chgData name="Sepideh Modgham" userId="4115b3b6-c566-49ec-8cd3-2d7651a9555d" providerId="ADAL" clId="{DDF28F69-42ED-4871-89CD-B58DFBF33465}" dt="2024-08-07T13:38:10.016" v="2471" actId="478"/>
        <pc:sldMkLst>
          <pc:docMk/>
          <pc:sldMk cId="3104982379" sldId="311"/>
        </pc:sldMkLst>
        <pc:spChg chg="add del mod">
          <ac:chgData name="Sepideh Modgham" userId="4115b3b6-c566-49ec-8cd3-2d7651a9555d" providerId="ADAL" clId="{DDF28F69-42ED-4871-89CD-B58DFBF33465}" dt="2024-07-18T14:57:27.170" v="204" actId="478"/>
          <ac:spMkLst>
            <pc:docMk/>
            <pc:sldMk cId="3104982379" sldId="311"/>
            <ac:spMk id="2" creationId="{59F6A885-56AA-C981-73FB-727BC55906C1}"/>
          </ac:spMkLst>
        </pc:spChg>
        <pc:spChg chg="add mod">
          <ac:chgData name="Sepideh Modgham" userId="4115b3b6-c566-49ec-8cd3-2d7651a9555d" providerId="ADAL" clId="{DDF28F69-42ED-4871-89CD-B58DFBF33465}" dt="2024-08-07T13:34:57.079" v="2424" actId="1076"/>
          <ac:spMkLst>
            <pc:docMk/>
            <pc:sldMk cId="3104982379" sldId="311"/>
            <ac:spMk id="2" creationId="{E38D4E22-0529-69F6-F1CB-770A885F79AC}"/>
          </ac:spMkLst>
        </pc:spChg>
        <pc:spChg chg="add mod">
          <ac:chgData name="Sepideh Modgham" userId="4115b3b6-c566-49ec-8cd3-2d7651a9555d" providerId="ADAL" clId="{DDF28F69-42ED-4871-89CD-B58DFBF33465}" dt="2024-08-07T10:31:37.793" v="2215" actId="14100"/>
          <ac:spMkLst>
            <pc:docMk/>
            <pc:sldMk cId="3104982379" sldId="311"/>
            <ac:spMk id="4" creationId="{C1BAD324-D1EF-651E-E39B-3F217C58FA82}"/>
          </ac:spMkLst>
        </pc:spChg>
        <pc:spChg chg="add del mod">
          <ac:chgData name="Sepideh Modgham" userId="4115b3b6-c566-49ec-8cd3-2d7651a9555d" providerId="ADAL" clId="{DDF28F69-42ED-4871-89CD-B58DFBF33465}" dt="2024-08-07T13:33:46.422" v="2399" actId="478"/>
          <ac:spMkLst>
            <pc:docMk/>
            <pc:sldMk cId="3104982379" sldId="311"/>
            <ac:spMk id="5" creationId="{CB931702-A66B-DE49-0B08-2F0F1392865F}"/>
          </ac:spMkLst>
        </pc:spChg>
        <pc:spChg chg="mod">
          <ac:chgData name="Sepideh Modgham" userId="4115b3b6-c566-49ec-8cd3-2d7651a9555d" providerId="ADAL" clId="{DDF28F69-42ED-4871-89CD-B58DFBF33465}" dt="2024-07-18T15:04:16.537" v="237" actId="20577"/>
          <ac:spMkLst>
            <pc:docMk/>
            <pc:sldMk cId="3104982379" sldId="311"/>
            <ac:spMk id="6" creationId="{00000000-0000-0000-0000-000000000000}"/>
          </ac:spMkLst>
        </pc:spChg>
        <pc:spChg chg="add mod">
          <ac:chgData name="Sepideh Modgham" userId="4115b3b6-c566-49ec-8cd3-2d7651a9555d" providerId="ADAL" clId="{DDF28F69-42ED-4871-89CD-B58DFBF33465}" dt="2024-08-07T13:34:54.181" v="2423" actId="1076"/>
          <ac:spMkLst>
            <pc:docMk/>
            <pc:sldMk cId="3104982379" sldId="311"/>
            <ac:spMk id="7" creationId="{855629A2-A63F-2AEF-8CC6-624B0D5CFCB6}"/>
          </ac:spMkLst>
        </pc:spChg>
        <pc:spChg chg="mod">
          <ac:chgData name="Sepideh Modgham" userId="4115b3b6-c566-49ec-8cd3-2d7651a9555d" providerId="ADAL" clId="{DDF28F69-42ED-4871-89CD-B58DFBF33465}" dt="2024-08-07T10:32:04.547" v="2216" actId="403"/>
          <ac:spMkLst>
            <pc:docMk/>
            <pc:sldMk cId="3104982379" sldId="311"/>
            <ac:spMk id="8" creationId="{B7A882F5-1D20-4A94-AC5C-5E5F86A5BC9A}"/>
          </ac:spMkLst>
        </pc:spChg>
        <pc:spChg chg="del mod">
          <ac:chgData name="Sepideh Modgham" userId="4115b3b6-c566-49ec-8cd3-2d7651a9555d" providerId="ADAL" clId="{DDF28F69-42ED-4871-89CD-B58DFBF33465}" dt="2024-08-07T13:34:47.328" v="2422" actId="478"/>
          <ac:spMkLst>
            <pc:docMk/>
            <pc:sldMk cId="3104982379" sldId="311"/>
            <ac:spMk id="9" creationId="{1E3BCD38-C3EA-48FC-8A2F-1CBFB61D0ED3}"/>
          </ac:spMkLst>
        </pc:spChg>
        <pc:spChg chg="del mod">
          <ac:chgData name="Sepideh Modgham" userId="4115b3b6-c566-49ec-8cd3-2d7651a9555d" providerId="ADAL" clId="{DDF28F69-42ED-4871-89CD-B58DFBF33465}" dt="2024-08-07T13:35:56.481" v="2431" actId="478"/>
          <ac:spMkLst>
            <pc:docMk/>
            <pc:sldMk cId="3104982379" sldId="311"/>
            <ac:spMk id="10" creationId="{052BD141-DC8B-4DC0-A4B7-6B789B16D54A}"/>
          </ac:spMkLst>
        </pc:spChg>
        <pc:spChg chg="mod">
          <ac:chgData name="Sepideh Modgham" userId="4115b3b6-c566-49ec-8cd3-2d7651a9555d" providerId="ADAL" clId="{DDF28F69-42ED-4871-89CD-B58DFBF33465}" dt="2024-08-07T10:30:45.157" v="2201" actId="114"/>
          <ac:spMkLst>
            <pc:docMk/>
            <pc:sldMk cId="3104982379" sldId="311"/>
            <ac:spMk id="11" creationId="{8B2AF362-A6CE-453D-85C0-43006CAF5C02}"/>
          </ac:spMkLst>
        </pc:spChg>
        <pc:spChg chg="del mod">
          <ac:chgData name="Sepideh Modgham" userId="4115b3b6-c566-49ec-8cd3-2d7651a9555d" providerId="ADAL" clId="{DDF28F69-42ED-4871-89CD-B58DFBF33465}" dt="2024-08-07T13:36:50.330" v="2444" actId="478"/>
          <ac:spMkLst>
            <pc:docMk/>
            <pc:sldMk cId="3104982379" sldId="311"/>
            <ac:spMk id="12" creationId="{5C605D75-5C72-4119-942B-80327C16E7A6}"/>
          </ac:spMkLst>
        </pc:spChg>
        <pc:spChg chg="del mod">
          <ac:chgData name="Sepideh Modgham" userId="4115b3b6-c566-49ec-8cd3-2d7651a9555d" providerId="ADAL" clId="{DDF28F69-42ED-4871-89CD-B58DFBF33465}" dt="2024-08-07T13:37:15.167" v="2461" actId="478"/>
          <ac:spMkLst>
            <pc:docMk/>
            <pc:sldMk cId="3104982379" sldId="311"/>
            <ac:spMk id="13" creationId="{093DCD3F-8569-42B3-826C-8C481DCCA499}"/>
          </ac:spMkLst>
        </pc:spChg>
        <pc:spChg chg="del mod">
          <ac:chgData name="Sepideh Modgham" userId="4115b3b6-c566-49ec-8cd3-2d7651a9555d" providerId="ADAL" clId="{DDF28F69-42ED-4871-89CD-B58DFBF33465}" dt="2024-08-07T13:38:10.016" v="2471" actId="478"/>
          <ac:spMkLst>
            <pc:docMk/>
            <pc:sldMk cId="3104982379" sldId="311"/>
            <ac:spMk id="14" creationId="{2B429D06-78E3-4227-A1B0-29D1FA9988E5}"/>
          </ac:spMkLst>
        </pc:spChg>
        <pc:spChg chg="add mod">
          <ac:chgData name="Sepideh Modgham" userId="4115b3b6-c566-49ec-8cd3-2d7651a9555d" providerId="ADAL" clId="{DDF28F69-42ED-4871-89CD-B58DFBF33465}" dt="2024-08-07T13:36:22.917" v="2435" actId="1076"/>
          <ac:spMkLst>
            <pc:docMk/>
            <pc:sldMk cId="3104982379" sldId="311"/>
            <ac:spMk id="15" creationId="{5E9E90BF-3DED-E2D7-ABF4-825C7326F729}"/>
          </ac:spMkLst>
        </pc:spChg>
        <pc:spChg chg="mod">
          <ac:chgData name="Sepideh Modgham" userId="4115b3b6-c566-49ec-8cd3-2d7651a9555d" providerId="ADAL" clId="{DDF28F69-42ED-4871-89CD-B58DFBF33465}" dt="2024-08-07T10:30:53.803" v="2203" actId="114"/>
          <ac:spMkLst>
            <pc:docMk/>
            <pc:sldMk cId="3104982379" sldId="311"/>
            <ac:spMk id="16" creationId="{B7339BB8-75E2-4937-A14B-E5D58249AD4A}"/>
          </ac:spMkLst>
        </pc:spChg>
        <pc:spChg chg="add mod">
          <ac:chgData name="Sepideh Modgham" userId="4115b3b6-c566-49ec-8cd3-2d7651a9555d" providerId="ADAL" clId="{DDF28F69-42ED-4871-89CD-B58DFBF33465}" dt="2024-08-07T13:36:46.641" v="2443" actId="113"/>
          <ac:spMkLst>
            <pc:docMk/>
            <pc:sldMk cId="3104982379" sldId="311"/>
            <ac:spMk id="17" creationId="{CC146CBE-6BB1-A896-1133-857F9F5C4FE4}"/>
          </ac:spMkLst>
        </pc:spChg>
        <pc:spChg chg="add mod">
          <ac:chgData name="Sepideh Modgham" userId="4115b3b6-c566-49ec-8cd3-2d7651a9555d" providerId="ADAL" clId="{DDF28F69-42ED-4871-89CD-B58DFBF33465}" dt="2024-08-07T13:37:29.947" v="2463" actId="1076"/>
          <ac:spMkLst>
            <pc:docMk/>
            <pc:sldMk cId="3104982379" sldId="311"/>
            <ac:spMk id="18" creationId="{B3AC3FCD-7580-0915-2C0F-865499BBB9A5}"/>
          </ac:spMkLst>
        </pc:spChg>
        <pc:spChg chg="add mod">
          <ac:chgData name="Sepideh Modgham" userId="4115b3b6-c566-49ec-8cd3-2d7651a9555d" providerId="ADAL" clId="{DDF28F69-42ED-4871-89CD-B58DFBF33465}" dt="2024-08-07T13:38:06.601" v="2470" actId="114"/>
          <ac:spMkLst>
            <pc:docMk/>
            <pc:sldMk cId="3104982379" sldId="311"/>
            <ac:spMk id="19" creationId="{CE9E6BD3-EE3B-8669-BE19-97EEF05546D5}"/>
          </ac:spMkLst>
        </pc:spChg>
        <pc:spChg chg="mod">
          <ac:chgData name="Sepideh Modgham" userId="4115b3b6-c566-49ec-8cd3-2d7651a9555d" providerId="ADAL" clId="{DDF28F69-42ED-4871-89CD-B58DFBF33465}" dt="2024-08-07T10:30:48.886" v="2202" actId="114"/>
          <ac:spMkLst>
            <pc:docMk/>
            <pc:sldMk cId="3104982379" sldId="311"/>
            <ac:spMk id="22" creationId="{8637DC60-D2A8-4D6F-A91D-59311BD177BF}"/>
          </ac:spMkLst>
        </pc:spChg>
        <pc:spChg chg="del">
          <ac:chgData name="Sepideh Modgham" userId="4115b3b6-c566-49ec-8cd3-2d7651a9555d" providerId="ADAL" clId="{DDF28F69-42ED-4871-89CD-B58DFBF33465}" dt="2024-07-18T14:58:00.239" v="220" actId="478"/>
          <ac:spMkLst>
            <pc:docMk/>
            <pc:sldMk cId="3104982379" sldId="311"/>
            <ac:spMk id="24" creationId="{08A3CF5D-397C-4997-8294-C48F4399D762}"/>
          </ac:spMkLst>
        </pc:spChg>
      </pc:sldChg>
      <pc:sldChg chg="addSp delSp modSp mod delAnim modAnim">
        <pc:chgData name="Sepideh Modgham" userId="4115b3b6-c566-49ec-8cd3-2d7651a9555d" providerId="ADAL" clId="{DDF28F69-42ED-4871-89CD-B58DFBF33465}" dt="2024-08-07T13:21:31.130" v="2258" actId="113"/>
        <pc:sldMkLst>
          <pc:docMk/>
          <pc:sldMk cId="2789877752" sldId="312"/>
        </pc:sldMkLst>
        <pc:spChg chg="del mod">
          <ac:chgData name="Sepideh Modgham" userId="4115b3b6-c566-49ec-8cd3-2d7651a9555d" providerId="ADAL" clId="{DDF28F69-42ED-4871-89CD-B58DFBF33465}" dt="2024-07-19T09:53:02.204" v="828" actId="478"/>
          <ac:spMkLst>
            <pc:docMk/>
            <pc:sldMk cId="2789877752" sldId="312"/>
            <ac:spMk id="2" creationId="{D2ED2B26-DBA7-4272-A845-92AB45D59D5C}"/>
          </ac:spMkLst>
        </pc:spChg>
        <pc:spChg chg="mod">
          <ac:chgData name="Sepideh Modgham" userId="4115b3b6-c566-49ec-8cd3-2d7651a9555d" providerId="ADAL" clId="{DDF28F69-42ED-4871-89CD-B58DFBF33465}" dt="2024-07-19T13:03:05.879" v="1917"/>
          <ac:spMkLst>
            <pc:docMk/>
            <pc:sldMk cId="2789877752" sldId="312"/>
            <ac:spMk id="3" creationId="{0D472C56-5616-2C05-B9C2-25E4CEA3C3E4}"/>
          </ac:spMkLst>
        </pc:spChg>
        <pc:spChg chg="del">
          <ac:chgData name="Sepideh Modgham" userId="4115b3b6-c566-49ec-8cd3-2d7651a9555d" providerId="ADAL" clId="{DDF28F69-42ED-4871-89CD-B58DFBF33465}" dt="2024-07-19T09:44:01.167" v="699" actId="478"/>
          <ac:spMkLst>
            <pc:docMk/>
            <pc:sldMk cId="2789877752" sldId="312"/>
            <ac:spMk id="3" creationId="{88315DF6-7E15-47D1-AA15-52C157314EE1}"/>
          </ac:spMkLst>
        </pc:spChg>
        <pc:spChg chg="add mod">
          <ac:chgData name="Sepideh Modgham" userId="4115b3b6-c566-49ec-8cd3-2d7651a9555d" providerId="ADAL" clId="{DDF28F69-42ED-4871-89CD-B58DFBF33465}" dt="2024-07-29T11:59:20.156" v="2098" actId="6549"/>
          <ac:spMkLst>
            <pc:docMk/>
            <pc:sldMk cId="2789877752" sldId="312"/>
            <ac:spMk id="4" creationId="{0BAA780D-0AEF-9105-4777-B6C3A6EDD453}"/>
          </ac:spMkLst>
        </pc:spChg>
        <pc:spChg chg="add mod">
          <ac:chgData name="Sepideh Modgham" userId="4115b3b6-c566-49ec-8cd3-2d7651a9555d" providerId="ADAL" clId="{DDF28F69-42ED-4871-89CD-B58DFBF33465}" dt="2024-08-07T13:21:05.637" v="2250" actId="113"/>
          <ac:spMkLst>
            <pc:docMk/>
            <pc:sldMk cId="2789877752" sldId="312"/>
            <ac:spMk id="5" creationId="{A1CB6D22-6553-31C5-2A2B-14DA66F9DB8A}"/>
          </ac:spMkLst>
        </pc:spChg>
        <pc:spChg chg="mod">
          <ac:chgData name="Sepideh Modgham" userId="4115b3b6-c566-49ec-8cd3-2d7651a9555d" providerId="ADAL" clId="{DDF28F69-42ED-4871-89CD-B58DFBF33465}" dt="2024-07-19T13:10:42.690" v="1933" actId="1076"/>
          <ac:spMkLst>
            <pc:docMk/>
            <pc:sldMk cId="2789877752" sldId="312"/>
            <ac:spMk id="6" creationId="{00000000-0000-0000-0000-000000000000}"/>
          </ac:spMkLst>
        </pc:spChg>
        <pc:spChg chg="add mod">
          <ac:chgData name="Sepideh Modgham" userId="4115b3b6-c566-49ec-8cd3-2d7651a9555d" providerId="ADAL" clId="{DDF28F69-42ED-4871-89CD-B58DFBF33465}" dt="2024-08-07T13:21:07.693" v="2251" actId="113"/>
          <ac:spMkLst>
            <pc:docMk/>
            <pc:sldMk cId="2789877752" sldId="312"/>
            <ac:spMk id="7" creationId="{E459903F-C7EB-8267-4B91-159317987CF3}"/>
          </ac:spMkLst>
        </pc:spChg>
        <pc:spChg chg="add mod">
          <ac:chgData name="Sepideh Modgham" userId="4115b3b6-c566-49ec-8cd3-2d7651a9555d" providerId="ADAL" clId="{DDF28F69-42ED-4871-89CD-B58DFBF33465}" dt="2024-08-07T13:21:12.437" v="2252" actId="113"/>
          <ac:spMkLst>
            <pc:docMk/>
            <pc:sldMk cId="2789877752" sldId="312"/>
            <ac:spMk id="8" creationId="{774803C1-16F0-38E5-3C47-BE163B3A6738}"/>
          </ac:spMkLst>
        </pc:spChg>
        <pc:spChg chg="add mod">
          <ac:chgData name="Sepideh Modgham" userId="4115b3b6-c566-49ec-8cd3-2d7651a9555d" providerId="ADAL" clId="{DDF28F69-42ED-4871-89CD-B58DFBF33465}" dt="2024-08-07T13:21:15.062" v="2253" actId="113"/>
          <ac:spMkLst>
            <pc:docMk/>
            <pc:sldMk cId="2789877752" sldId="312"/>
            <ac:spMk id="9" creationId="{BB756A8A-CB9F-6D05-FB81-EE799073CC49}"/>
          </ac:spMkLst>
        </pc:spChg>
        <pc:spChg chg="add mod">
          <ac:chgData name="Sepideh Modgham" userId="4115b3b6-c566-49ec-8cd3-2d7651a9555d" providerId="ADAL" clId="{DDF28F69-42ED-4871-89CD-B58DFBF33465}" dt="2024-08-07T13:21:17.915" v="2254" actId="113"/>
          <ac:spMkLst>
            <pc:docMk/>
            <pc:sldMk cId="2789877752" sldId="312"/>
            <ac:spMk id="10" creationId="{36023AF8-E750-BE15-02BC-4E76812A6120}"/>
          </ac:spMkLst>
        </pc:spChg>
        <pc:spChg chg="mod">
          <ac:chgData name="Sepideh Modgham" userId="4115b3b6-c566-49ec-8cd3-2d7651a9555d" providerId="ADAL" clId="{DDF28F69-42ED-4871-89CD-B58DFBF33465}" dt="2024-07-29T11:57:30.349" v="2089" actId="114"/>
          <ac:spMkLst>
            <pc:docMk/>
            <pc:sldMk cId="2789877752" sldId="312"/>
            <ac:spMk id="11" creationId="{2BF6B688-9C8B-4E2C-8773-D96E73CBBA97}"/>
          </ac:spMkLst>
        </pc:spChg>
        <pc:spChg chg="mod">
          <ac:chgData name="Sepideh Modgham" userId="4115b3b6-c566-49ec-8cd3-2d7651a9555d" providerId="ADAL" clId="{DDF28F69-42ED-4871-89CD-B58DFBF33465}" dt="2024-07-19T13:03:05.879" v="1917"/>
          <ac:spMkLst>
            <pc:docMk/>
            <pc:sldMk cId="2789877752" sldId="312"/>
            <ac:spMk id="12" creationId="{247F7BE3-1A26-74CC-9B42-9D0E3F83F99B}"/>
          </ac:spMkLst>
        </pc:spChg>
        <pc:spChg chg="del mod">
          <ac:chgData name="Sepideh Modgham" userId="4115b3b6-c566-49ec-8cd3-2d7651a9555d" providerId="ADAL" clId="{DDF28F69-42ED-4871-89CD-B58DFBF33465}" dt="2024-07-19T09:54:00.412" v="856" actId="478"/>
          <ac:spMkLst>
            <pc:docMk/>
            <pc:sldMk cId="2789877752" sldId="312"/>
            <ac:spMk id="12" creationId="{46D62667-C12E-42A0-9F35-1F9B12C17DD6}"/>
          </ac:spMkLst>
        </pc:spChg>
        <pc:spChg chg="mod">
          <ac:chgData name="Sepideh Modgham" userId="4115b3b6-c566-49ec-8cd3-2d7651a9555d" providerId="ADAL" clId="{DDF28F69-42ED-4871-89CD-B58DFBF33465}" dt="2024-07-19T13:03:05.879" v="1917"/>
          <ac:spMkLst>
            <pc:docMk/>
            <pc:sldMk cId="2789877752" sldId="312"/>
            <ac:spMk id="13" creationId="{52EE3EC4-D862-A597-D006-905CED2974E0}"/>
          </ac:spMkLst>
        </pc:spChg>
        <pc:spChg chg="del mod">
          <ac:chgData name="Sepideh Modgham" userId="4115b3b6-c566-49ec-8cd3-2d7651a9555d" providerId="ADAL" clId="{DDF28F69-42ED-4871-89CD-B58DFBF33465}" dt="2024-07-19T10:05:42.187" v="932" actId="478"/>
          <ac:spMkLst>
            <pc:docMk/>
            <pc:sldMk cId="2789877752" sldId="312"/>
            <ac:spMk id="13" creationId="{EC1DE6E0-993D-45A0-8770-8DA8E253953F}"/>
          </ac:spMkLst>
        </pc:spChg>
        <pc:spChg chg="del mod">
          <ac:chgData name="Sepideh Modgham" userId="4115b3b6-c566-49ec-8cd3-2d7651a9555d" providerId="ADAL" clId="{DDF28F69-42ED-4871-89CD-B58DFBF33465}" dt="2024-07-19T10:07:35.076" v="946" actId="478"/>
          <ac:spMkLst>
            <pc:docMk/>
            <pc:sldMk cId="2789877752" sldId="312"/>
            <ac:spMk id="14" creationId="{DB81E378-8226-492D-8E9F-AFF3A6141225}"/>
          </ac:spMkLst>
        </pc:spChg>
        <pc:spChg chg="add mod">
          <ac:chgData name="Sepideh Modgham" userId="4115b3b6-c566-49ec-8cd3-2d7651a9555d" providerId="ADAL" clId="{DDF28F69-42ED-4871-89CD-B58DFBF33465}" dt="2024-07-29T11:57:46.266" v="2092" actId="114"/>
          <ac:spMkLst>
            <pc:docMk/>
            <pc:sldMk cId="2789877752" sldId="312"/>
            <ac:spMk id="15" creationId="{F722498F-0BCA-5C08-6F27-661D23BE89D2}"/>
          </ac:spMkLst>
        </pc:spChg>
        <pc:spChg chg="del mod">
          <ac:chgData name="Sepideh Modgham" userId="4115b3b6-c566-49ec-8cd3-2d7651a9555d" providerId="ADAL" clId="{DDF28F69-42ED-4871-89CD-B58DFBF33465}" dt="2024-07-19T09:53:05.190" v="829" actId="478"/>
          <ac:spMkLst>
            <pc:docMk/>
            <pc:sldMk cId="2789877752" sldId="312"/>
            <ac:spMk id="16" creationId="{BD1A00A7-C535-48D2-8E2D-B50B00B3F3F4}"/>
          </ac:spMkLst>
        </pc:spChg>
        <pc:spChg chg="del mod">
          <ac:chgData name="Sepideh Modgham" userId="4115b3b6-c566-49ec-8cd3-2d7651a9555d" providerId="ADAL" clId="{DDF28F69-42ED-4871-89CD-B58DFBF33465}" dt="2024-07-19T10:29:53.600" v="1014" actId="478"/>
          <ac:spMkLst>
            <pc:docMk/>
            <pc:sldMk cId="2789877752" sldId="312"/>
            <ac:spMk id="17" creationId="{829C1ACB-9B3C-4E5A-AB0A-0655FF9C9D8C}"/>
          </ac:spMkLst>
        </pc:spChg>
        <pc:spChg chg="del mod">
          <ac:chgData name="Sepideh Modgham" userId="4115b3b6-c566-49ec-8cd3-2d7651a9555d" providerId="ADAL" clId="{DDF28F69-42ED-4871-89CD-B58DFBF33465}" dt="2024-07-19T10:31:21.801" v="1063" actId="478"/>
          <ac:spMkLst>
            <pc:docMk/>
            <pc:sldMk cId="2789877752" sldId="312"/>
            <ac:spMk id="18" creationId="{10E853BC-7B13-47C8-80EF-DFBBE7EB85E1}"/>
          </ac:spMkLst>
        </pc:spChg>
        <pc:spChg chg="del mod">
          <ac:chgData name="Sepideh Modgham" userId="4115b3b6-c566-49ec-8cd3-2d7651a9555d" providerId="ADAL" clId="{DDF28F69-42ED-4871-89CD-B58DFBF33465}" dt="2024-07-19T10:30:58.628" v="1050" actId="478"/>
          <ac:spMkLst>
            <pc:docMk/>
            <pc:sldMk cId="2789877752" sldId="312"/>
            <ac:spMk id="19" creationId="{18D857BF-93B3-458F-B2D1-5F21B5453AB8}"/>
          </ac:spMkLst>
        </pc:spChg>
        <pc:spChg chg="del mod">
          <ac:chgData name="Sepideh Modgham" userId="4115b3b6-c566-49ec-8cd3-2d7651a9555d" providerId="ADAL" clId="{DDF28F69-42ED-4871-89CD-B58DFBF33465}" dt="2024-07-19T10:31:18.788" v="1062" actId="478"/>
          <ac:spMkLst>
            <pc:docMk/>
            <pc:sldMk cId="2789877752" sldId="312"/>
            <ac:spMk id="20" creationId="{20AF1FE5-4EA2-4364-862A-D8965EA21EB7}"/>
          </ac:spMkLst>
        </pc:spChg>
        <pc:spChg chg="del mod">
          <ac:chgData name="Sepideh Modgham" userId="4115b3b6-c566-49ec-8cd3-2d7651a9555d" providerId="ADAL" clId="{DDF28F69-42ED-4871-89CD-B58DFBF33465}" dt="2024-07-19T10:29:56.822" v="1015" actId="478"/>
          <ac:spMkLst>
            <pc:docMk/>
            <pc:sldMk cId="2789877752" sldId="312"/>
            <ac:spMk id="21" creationId="{ABA76DFE-36DC-4FBB-AD8B-823BCE014BE1}"/>
          </ac:spMkLst>
        </pc:spChg>
        <pc:spChg chg="del">
          <ac:chgData name="Sepideh Modgham" userId="4115b3b6-c566-49ec-8cd3-2d7651a9555d" providerId="ADAL" clId="{DDF28F69-42ED-4871-89CD-B58DFBF33465}" dt="2024-07-19T09:50:07.333" v="708" actId="478"/>
          <ac:spMkLst>
            <pc:docMk/>
            <pc:sldMk cId="2789877752" sldId="312"/>
            <ac:spMk id="22" creationId="{EE9DB05D-162D-4C18-AF5E-7ABF6A36470B}"/>
          </ac:spMkLst>
        </pc:spChg>
        <pc:spChg chg="del">
          <ac:chgData name="Sepideh Modgham" userId="4115b3b6-c566-49ec-8cd3-2d7651a9555d" providerId="ADAL" clId="{DDF28F69-42ED-4871-89CD-B58DFBF33465}" dt="2024-07-19T09:50:03.827" v="707" actId="478"/>
          <ac:spMkLst>
            <pc:docMk/>
            <pc:sldMk cId="2789877752" sldId="312"/>
            <ac:spMk id="23" creationId="{135A40F3-8338-49A4-B338-A7E1C1941E53}"/>
          </ac:spMkLst>
        </pc:spChg>
        <pc:spChg chg="del">
          <ac:chgData name="Sepideh Modgham" userId="4115b3b6-c566-49ec-8cd3-2d7651a9555d" providerId="ADAL" clId="{DDF28F69-42ED-4871-89CD-B58DFBF33465}" dt="2024-07-19T09:50:03.827" v="707" actId="478"/>
          <ac:spMkLst>
            <pc:docMk/>
            <pc:sldMk cId="2789877752" sldId="312"/>
            <ac:spMk id="24" creationId="{1DF38166-BBFD-452E-84F0-59B6A473855C}"/>
          </ac:spMkLst>
        </pc:spChg>
        <pc:spChg chg="del">
          <ac:chgData name="Sepideh Modgham" userId="4115b3b6-c566-49ec-8cd3-2d7651a9555d" providerId="ADAL" clId="{DDF28F69-42ED-4871-89CD-B58DFBF33465}" dt="2024-07-19T09:50:03.827" v="707" actId="478"/>
          <ac:spMkLst>
            <pc:docMk/>
            <pc:sldMk cId="2789877752" sldId="312"/>
            <ac:spMk id="25" creationId="{F1951D1A-7B3F-4510-B298-4FF08682FFB8}"/>
          </ac:spMkLst>
        </pc:spChg>
        <pc:spChg chg="del">
          <ac:chgData name="Sepideh Modgham" userId="4115b3b6-c566-49ec-8cd3-2d7651a9555d" providerId="ADAL" clId="{DDF28F69-42ED-4871-89CD-B58DFBF33465}" dt="2024-07-19T09:50:03.827" v="707" actId="478"/>
          <ac:spMkLst>
            <pc:docMk/>
            <pc:sldMk cId="2789877752" sldId="312"/>
            <ac:spMk id="26" creationId="{883A74F8-B5D2-429B-A008-3BBA6598AFAB}"/>
          </ac:spMkLst>
        </pc:spChg>
        <pc:spChg chg="mod">
          <ac:chgData name="Sepideh Modgham" userId="4115b3b6-c566-49ec-8cd3-2d7651a9555d" providerId="ADAL" clId="{DDF28F69-42ED-4871-89CD-B58DFBF33465}" dt="2024-07-29T11:57:34.643" v="2090" actId="114"/>
          <ac:spMkLst>
            <pc:docMk/>
            <pc:sldMk cId="2789877752" sldId="312"/>
            <ac:spMk id="31" creationId="{F742A1EA-7C10-4525-855E-B08868152A21}"/>
          </ac:spMkLst>
        </pc:spChg>
        <pc:spChg chg="add del mod">
          <ac:chgData name="Sepideh Modgham" userId="4115b3b6-c566-49ec-8cd3-2d7651a9555d" providerId="ADAL" clId="{DDF28F69-42ED-4871-89CD-B58DFBF33465}" dt="2024-07-29T11:57:41.367" v="2091" actId="114"/>
          <ac:spMkLst>
            <pc:docMk/>
            <pc:sldMk cId="2789877752" sldId="312"/>
            <ac:spMk id="32" creationId="{89792852-B8D6-4F05-97D5-EEFCB9A4F980}"/>
          </ac:spMkLst>
        </pc:spChg>
        <pc:spChg chg="del mod">
          <ac:chgData name="Sepideh Modgham" userId="4115b3b6-c566-49ec-8cd3-2d7651a9555d" providerId="ADAL" clId="{DDF28F69-42ED-4871-89CD-B58DFBF33465}" dt="2024-07-19T10:08:09.881" v="953" actId="478"/>
          <ac:spMkLst>
            <pc:docMk/>
            <pc:sldMk cId="2789877752" sldId="312"/>
            <ac:spMk id="33" creationId="{53430E1C-9F57-449A-9527-2B91C463E141}"/>
          </ac:spMkLst>
        </pc:spChg>
        <pc:spChg chg="del mod">
          <ac:chgData name="Sepideh Modgham" userId="4115b3b6-c566-49ec-8cd3-2d7651a9555d" providerId="ADAL" clId="{DDF28F69-42ED-4871-89CD-B58DFBF33465}" dt="2024-07-19T09:50:21.129" v="716" actId="478"/>
          <ac:spMkLst>
            <pc:docMk/>
            <pc:sldMk cId="2789877752" sldId="312"/>
            <ac:spMk id="38" creationId="{96DA76C8-9854-4517-A96F-88E4F7283E38}"/>
          </ac:spMkLst>
        </pc:spChg>
        <pc:spChg chg="add mod">
          <ac:chgData name="Sepideh Modgham" userId="4115b3b6-c566-49ec-8cd3-2d7651a9555d" providerId="ADAL" clId="{DDF28F69-42ED-4871-89CD-B58DFBF33465}" dt="2024-08-07T13:21:22.474" v="2255" actId="113"/>
          <ac:spMkLst>
            <pc:docMk/>
            <pc:sldMk cId="2789877752" sldId="312"/>
            <ac:spMk id="39" creationId="{239FEC6F-660F-AD87-3B1F-CB0389D1ABF9}"/>
          </ac:spMkLst>
        </pc:spChg>
        <pc:spChg chg="add mod">
          <ac:chgData name="Sepideh Modgham" userId="4115b3b6-c566-49ec-8cd3-2d7651a9555d" providerId="ADAL" clId="{DDF28F69-42ED-4871-89CD-B58DFBF33465}" dt="2024-08-07T13:21:25.537" v="2256" actId="113"/>
          <ac:spMkLst>
            <pc:docMk/>
            <pc:sldMk cId="2789877752" sldId="312"/>
            <ac:spMk id="40" creationId="{2FEE2E39-9BB5-6F7E-1C86-AFA3ADAAAF3B}"/>
          </ac:spMkLst>
        </pc:spChg>
        <pc:spChg chg="add mod">
          <ac:chgData name="Sepideh Modgham" userId="4115b3b6-c566-49ec-8cd3-2d7651a9555d" providerId="ADAL" clId="{DDF28F69-42ED-4871-89CD-B58DFBF33465}" dt="2024-08-07T13:21:28.200" v="2257" actId="113"/>
          <ac:spMkLst>
            <pc:docMk/>
            <pc:sldMk cId="2789877752" sldId="312"/>
            <ac:spMk id="41" creationId="{5867C6CA-AD42-C95D-A415-69CC7E737CF8}"/>
          </ac:spMkLst>
        </pc:spChg>
        <pc:spChg chg="add mod">
          <ac:chgData name="Sepideh Modgham" userId="4115b3b6-c566-49ec-8cd3-2d7651a9555d" providerId="ADAL" clId="{DDF28F69-42ED-4871-89CD-B58DFBF33465}" dt="2024-08-07T13:21:31.130" v="2258" actId="113"/>
          <ac:spMkLst>
            <pc:docMk/>
            <pc:sldMk cId="2789877752" sldId="312"/>
            <ac:spMk id="42" creationId="{6D6CEEEA-65C0-CD64-D9A3-E1F17BF341EE}"/>
          </ac:spMkLst>
        </pc:spChg>
        <pc:grpChg chg="add mod">
          <ac:chgData name="Sepideh Modgham" userId="4115b3b6-c566-49ec-8cd3-2d7651a9555d" providerId="ADAL" clId="{DDF28F69-42ED-4871-89CD-B58DFBF33465}" dt="2024-07-19T13:10:47.151" v="1934" actId="1076"/>
          <ac:grpSpMkLst>
            <pc:docMk/>
            <pc:sldMk cId="2789877752" sldId="312"/>
            <ac:grpSpMk id="2" creationId="{675A87D8-93B0-8E7F-60EE-CA2AC82553E8}"/>
          </ac:grpSpMkLst>
        </pc:grpChg>
        <pc:grpChg chg="del mod">
          <ac:chgData name="Sepideh Modgham" userId="4115b3b6-c566-49ec-8cd3-2d7651a9555d" providerId="ADAL" clId="{DDF28F69-42ED-4871-89CD-B58DFBF33465}" dt="2024-07-19T13:03:09.534" v="1919" actId="478"/>
          <ac:grpSpMkLst>
            <pc:docMk/>
            <pc:sldMk cId="2789877752" sldId="312"/>
            <ac:grpSpMk id="27" creationId="{11DEFB08-429B-4FBF-AEDD-D124F9C04805}"/>
          </ac:grpSpMkLst>
        </pc:grpChg>
        <pc:grpChg chg="add del">
          <ac:chgData name="Sepideh Modgham" userId="4115b3b6-c566-49ec-8cd3-2d7651a9555d" providerId="ADAL" clId="{DDF28F69-42ED-4871-89CD-B58DFBF33465}" dt="2024-07-19T09:50:19.627" v="715" actId="478"/>
          <ac:grpSpMkLst>
            <pc:docMk/>
            <pc:sldMk cId="2789877752" sldId="312"/>
            <ac:grpSpMk id="34" creationId="{E4527761-B108-4141-87D2-E570FDA2BD8C}"/>
          </ac:grpSpMkLst>
        </pc:grpChg>
      </pc:sldChg>
      <pc:sldChg chg="addSp delSp modSp mod delAnim modAnim">
        <pc:chgData name="Sepideh Modgham" userId="4115b3b6-c566-49ec-8cd3-2d7651a9555d" providerId="ADAL" clId="{DDF28F69-42ED-4871-89CD-B58DFBF33465}" dt="2024-08-07T10:27:14.480" v="2199" actId="113"/>
        <pc:sldMkLst>
          <pc:docMk/>
          <pc:sldMk cId="989069675" sldId="313"/>
        </pc:sldMkLst>
        <pc:spChg chg="add mod">
          <ac:chgData name="Sepideh Modgham" userId="4115b3b6-c566-49ec-8cd3-2d7651a9555d" providerId="ADAL" clId="{DDF28F69-42ED-4871-89CD-B58DFBF33465}" dt="2024-08-07T10:27:09.168" v="2197" actId="113"/>
          <ac:spMkLst>
            <pc:docMk/>
            <pc:sldMk cId="989069675" sldId="313"/>
            <ac:spMk id="2" creationId="{5CDADCD3-BD7A-61C1-3B64-B4F6D4ACBC21}"/>
          </ac:spMkLst>
        </pc:spChg>
        <pc:spChg chg="mod">
          <ac:chgData name="Sepideh Modgham" userId="4115b3b6-c566-49ec-8cd3-2d7651a9555d" providerId="ADAL" clId="{DDF28F69-42ED-4871-89CD-B58DFBF33465}" dt="2024-08-07T10:14:38.523" v="2166" actId="403"/>
          <ac:spMkLst>
            <pc:docMk/>
            <pc:sldMk cId="989069675" sldId="313"/>
            <ac:spMk id="3" creationId="{08423FF3-04B5-476E-A64C-A7122CF96D75}"/>
          </ac:spMkLst>
        </pc:spChg>
        <pc:spChg chg="add mod">
          <ac:chgData name="Sepideh Modgham" userId="4115b3b6-c566-49ec-8cd3-2d7651a9555d" providerId="ADAL" clId="{DDF28F69-42ED-4871-89CD-B58DFBF33465}" dt="2024-08-07T10:27:11.941" v="2198" actId="113"/>
          <ac:spMkLst>
            <pc:docMk/>
            <pc:sldMk cId="989069675" sldId="313"/>
            <ac:spMk id="4" creationId="{BC74D41F-1BF5-DC40-EAEF-25955903669D}"/>
          </ac:spMkLst>
        </pc:spChg>
        <pc:spChg chg="add mod">
          <ac:chgData name="Sepideh Modgham" userId="4115b3b6-c566-49ec-8cd3-2d7651a9555d" providerId="ADAL" clId="{DDF28F69-42ED-4871-89CD-B58DFBF33465}" dt="2024-08-07T10:27:14.480" v="2199" actId="113"/>
          <ac:spMkLst>
            <pc:docMk/>
            <pc:sldMk cId="989069675" sldId="313"/>
            <ac:spMk id="5" creationId="{1A43197C-91DD-6BBB-8C77-3D972526564D}"/>
          </ac:spMkLst>
        </pc:spChg>
        <pc:spChg chg="mod">
          <ac:chgData name="Sepideh Modgham" userId="4115b3b6-c566-49ec-8cd3-2d7651a9555d" providerId="ADAL" clId="{DDF28F69-42ED-4871-89CD-B58DFBF33465}" dt="2024-07-18T15:05:10.483" v="245" actId="20577"/>
          <ac:spMkLst>
            <pc:docMk/>
            <pc:sldMk cId="989069675" sldId="313"/>
            <ac:spMk id="6" creationId="{00000000-0000-0000-0000-000000000000}"/>
          </ac:spMkLst>
        </pc:spChg>
        <pc:spChg chg="del mod">
          <ac:chgData name="Sepideh Modgham" userId="4115b3b6-c566-49ec-8cd3-2d7651a9555d" providerId="ADAL" clId="{DDF28F69-42ED-4871-89CD-B58DFBF33465}" dt="2024-07-18T14:39:45.061" v="124" actId="478"/>
          <ac:spMkLst>
            <pc:docMk/>
            <pc:sldMk cId="989069675" sldId="313"/>
            <ac:spMk id="7" creationId="{8FC39691-755A-4EF7-88C4-21F9D1073607}"/>
          </ac:spMkLst>
        </pc:spChg>
        <pc:spChg chg="del mod">
          <ac:chgData name="Sepideh Modgham" userId="4115b3b6-c566-49ec-8cd3-2d7651a9555d" providerId="ADAL" clId="{DDF28F69-42ED-4871-89CD-B58DFBF33465}" dt="2024-07-18T14:37:51.966" v="97" actId="478"/>
          <ac:spMkLst>
            <pc:docMk/>
            <pc:sldMk cId="989069675" sldId="313"/>
            <ac:spMk id="8" creationId="{242CE952-C364-4D03-8F7F-65B082366470}"/>
          </ac:spMkLst>
        </pc:spChg>
        <pc:spChg chg="del mod">
          <ac:chgData name="Sepideh Modgham" userId="4115b3b6-c566-49ec-8cd3-2d7651a9555d" providerId="ADAL" clId="{DDF28F69-42ED-4871-89CD-B58DFBF33465}" dt="2024-07-18T14:40:33.611" v="144" actId="478"/>
          <ac:spMkLst>
            <pc:docMk/>
            <pc:sldMk cId="989069675" sldId="313"/>
            <ac:spMk id="9" creationId="{DE9DA6E9-B1ED-413E-9AB0-C5A0664674B2}"/>
          </ac:spMkLst>
        </pc:spChg>
        <pc:spChg chg="del mod">
          <ac:chgData name="Sepideh Modgham" userId="4115b3b6-c566-49ec-8cd3-2d7651a9555d" providerId="ADAL" clId="{DDF28F69-42ED-4871-89CD-B58DFBF33465}" dt="2024-07-18T14:45:19.692" v="179" actId="478"/>
          <ac:spMkLst>
            <pc:docMk/>
            <pc:sldMk cId="989069675" sldId="313"/>
            <ac:spMk id="11" creationId="{8DEA6C1C-E47D-49EB-B036-70DBF53F0B67}"/>
          </ac:spMkLst>
        </pc:spChg>
        <pc:spChg chg="del mod">
          <ac:chgData name="Sepideh Modgham" userId="4115b3b6-c566-49ec-8cd3-2d7651a9555d" providerId="ADAL" clId="{DDF28F69-42ED-4871-89CD-B58DFBF33465}" dt="2024-07-18T14:41:37.319" v="158" actId="478"/>
          <ac:spMkLst>
            <pc:docMk/>
            <pc:sldMk cId="989069675" sldId="313"/>
            <ac:spMk id="12" creationId="{CA16964E-D07E-4E81-9076-1559F5421B22}"/>
          </ac:spMkLst>
        </pc:spChg>
        <pc:spChg chg="del mod">
          <ac:chgData name="Sepideh Modgham" userId="4115b3b6-c566-49ec-8cd3-2d7651a9555d" providerId="ADAL" clId="{DDF28F69-42ED-4871-89CD-B58DFBF33465}" dt="2024-07-18T14:46:11.637" v="192" actId="478"/>
          <ac:spMkLst>
            <pc:docMk/>
            <pc:sldMk cId="989069675" sldId="313"/>
            <ac:spMk id="13" creationId="{E72ECE12-E661-48F4-BC35-401336735FAE}"/>
          </ac:spMkLst>
        </pc:spChg>
        <pc:spChg chg="mod">
          <ac:chgData name="Sepideh Modgham" userId="4115b3b6-c566-49ec-8cd3-2d7651a9555d" providerId="ADAL" clId="{DDF28F69-42ED-4871-89CD-B58DFBF33465}" dt="2024-08-07T10:14:52.665" v="2167" actId="1076"/>
          <ac:spMkLst>
            <pc:docMk/>
            <pc:sldMk cId="989069675" sldId="313"/>
            <ac:spMk id="18" creationId="{7C723E32-A0F5-44EE-96BA-96EB69360DB4}"/>
          </ac:spMkLst>
        </pc:spChg>
        <pc:spChg chg="mod">
          <ac:chgData name="Sepideh Modgham" userId="4115b3b6-c566-49ec-8cd3-2d7651a9555d" providerId="ADAL" clId="{DDF28F69-42ED-4871-89CD-B58DFBF33465}" dt="2024-08-07T10:14:55.765" v="2168" actId="1076"/>
          <ac:spMkLst>
            <pc:docMk/>
            <pc:sldMk cId="989069675" sldId="313"/>
            <ac:spMk id="21" creationId="{68F6EE1E-D4D7-479C-AC8B-B9F7A4CAB20D}"/>
          </ac:spMkLst>
        </pc:spChg>
        <pc:spChg chg="mod">
          <ac:chgData name="Sepideh Modgham" userId="4115b3b6-c566-49ec-8cd3-2d7651a9555d" providerId="ADAL" clId="{DDF28F69-42ED-4871-89CD-B58DFBF33465}" dt="2024-08-07T10:14:58.206" v="2169" actId="1076"/>
          <ac:spMkLst>
            <pc:docMk/>
            <pc:sldMk cId="989069675" sldId="313"/>
            <ac:spMk id="22" creationId="{02FE88A4-7488-4D1A-9CEB-1EA60128DC7A}"/>
          </ac:spMkLst>
        </pc:spChg>
      </pc:sldChg>
      <pc:sldChg chg="addSp delSp modSp mod delAnim modAnim">
        <pc:chgData name="Sepideh Modgham" userId="4115b3b6-c566-49ec-8cd3-2d7651a9555d" providerId="ADAL" clId="{DDF28F69-42ED-4871-89CD-B58DFBF33465}" dt="2024-08-07T13:32:56.539" v="2394" actId="20577"/>
        <pc:sldMkLst>
          <pc:docMk/>
          <pc:sldMk cId="2903196508" sldId="314"/>
        </pc:sldMkLst>
        <pc:spChg chg="del mod">
          <ac:chgData name="Sepideh Modgham" userId="4115b3b6-c566-49ec-8cd3-2d7651a9555d" providerId="ADAL" clId="{DDF28F69-42ED-4871-89CD-B58DFBF33465}" dt="2024-08-07T13:23:04.694" v="2269" actId="478"/>
          <ac:spMkLst>
            <pc:docMk/>
            <pc:sldMk cId="2903196508" sldId="314"/>
            <ac:spMk id="2" creationId="{D2ED2B26-DBA7-4272-A845-92AB45D59D5C}"/>
          </ac:spMkLst>
        </pc:spChg>
        <pc:spChg chg="del mod">
          <ac:chgData name="Sepideh Modgham" userId="4115b3b6-c566-49ec-8cd3-2d7651a9555d" providerId="ADAL" clId="{DDF28F69-42ED-4871-89CD-B58DFBF33465}" dt="2024-07-19T10:52:17.685" v="1244"/>
          <ac:spMkLst>
            <pc:docMk/>
            <pc:sldMk cId="2903196508" sldId="314"/>
            <ac:spMk id="3" creationId="{88315DF6-7E15-47D1-AA15-52C157314EE1}"/>
          </ac:spMkLst>
        </pc:spChg>
        <pc:spChg chg="add mod">
          <ac:chgData name="Sepideh Modgham" userId="4115b3b6-c566-49ec-8cd3-2d7651a9555d" providerId="ADAL" clId="{DDF28F69-42ED-4871-89CD-B58DFBF33465}" dt="2024-08-07T13:24:22.325" v="2293" actId="120"/>
          <ac:spMkLst>
            <pc:docMk/>
            <pc:sldMk cId="2903196508" sldId="314"/>
            <ac:spMk id="3" creationId="{FC776873-3679-B9F0-A94D-03A5686082E3}"/>
          </ac:spMkLst>
        </pc:spChg>
        <pc:spChg chg="add mod">
          <ac:chgData name="Sepideh Modgham" userId="4115b3b6-c566-49ec-8cd3-2d7651a9555d" providerId="ADAL" clId="{DDF28F69-42ED-4871-89CD-B58DFBF33465}" dt="2024-07-29T12:00:33.609" v="2111" actId="114"/>
          <ac:spMkLst>
            <pc:docMk/>
            <pc:sldMk cId="2903196508" sldId="314"/>
            <ac:spMk id="4" creationId="{CC3ADC17-4EE2-CACC-B8D0-F9275B98A343}"/>
          </ac:spMkLst>
        </pc:spChg>
        <pc:spChg chg="add mod">
          <ac:chgData name="Sepideh Modgham" userId="4115b3b6-c566-49ec-8cd3-2d7651a9555d" providerId="ADAL" clId="{DDF28F69-42ED-4871-89CD-B58DFBF33465}" dt="2024-08-07T13:24:31.074" v="2304" actId="20577"/>
          <ac:spMkLst>
            <pc:docMk/>
            <pc:sldMk cId="2903196508" sldId="314"/>
            <ac:spMk id="5" creationId="{D3B262B3-5A7C-9C85-9502-E24C227C395D}"/>
          </ac:spMkLst>
        </pc:spChg>
        <pc:spChg chg="add mod">
          <ac:chgData name="Sepideh Modgham" userId="4115b3b6-c566-49ec-8cd3-2d7651a9555d" providerId="ADAL" clId="{DDF28F69-42ED-4871-89CD-B58DFBF33465}" dt="2024-08-07T13:25:11.171" v="2311" actId="113"/>
          <ac:spMkLst>
            <pc:docMk/>
            <pc:sldMk cId="2903196508" sldId="314"/>
            <ac:spMk id="7" creationId="{CC98C3DA-C197-5D0B-54C3-B7C80FAA39AE}"/>
          </ac:spMkLst>
        </pc:spChg>
        <pc:spChg chg="add mod">
          <ac:chgData name="Sepideh Modgham" userId="4115b3b6-c566-49ec-8cd3-2d7651a9555d" providerId="ADAL" clId="{DDF28F69-42ED-4871-89CD-B58DFBF33465}" dt="2024-08-07T13:25:57.798" v="2332" actId="20577"/>
          <ac:spMkLst>
            <pc:docMk/>
            <pc:sldMk cId="2903196508" sldId="314"/>
            <ac:spMk id="8" creationId="{D6DF4149-FAAF-4842-C19F-405B6D856945}"/>
          </ac:spMkLst>
        </pc:spChg>
        <pc:spChg chg="add mod">
          <ac:chgData name="Sepideh Modgham" userId="4115b3b6-c566-49ec-8cd3-2d7651a9555d" providerId="ADAL" clId="{DDF28F69-42ED-4871-89CD-B58DFBF33465}" dt="2024-08-07T13:31:23.977" v="2365" actId="14100"/>
          <ac:spMkLst>
            <pc:docMk/>
            <pc:sldMk cId="2903196508" sldId="314"/>
            <ac:spMk id="9" creationId="{9C635576-7343-1D3E-0241-663837713B07}"/>
          </ac:spMkLst>
        </pc:spChg>
        <pc:spChg chg="add mod">
          <ac:chgData name="Sepideh Modgham" userId="4115b3b6-c566-49ec-8cd3-2d7651a9555d" providerId="ADAL" clId="{DDF28F69-42ED-4871-89CD-B58DFBF33465}" dt="2024-08-07T13:31:21.410" v="2364" actId="14100"/>
          <ac:spMkLst>
            <pc:docMk/>
            <pc:sldMk cId="2903196508" sldId="314"/>
            <ac:spMk id="10" creationId="{51A9D25F-21FF-34AD-AE37-0FE7879E1FF6}"/>
          </ac:spMkLst>
        </pc:spChg>
        <pc:spChg chg="mod">
          <ac:chgData name="Sepideh Modgham" userId="4115b3b6-c566-49ec-8cd3-2d7651a9555d" providerId="ADAL" clId="{DDF28F69-42ED-4871-89CD-B58DFBF33465}" dt="2024-07-29T12:00:20.984" v="2108" actId="114"/>
          <ac:spMkLst>
            <pc:docMk/>
            <pc:sldMk cId="2903196508" sldId="314"/>
            <ac:spMk id="11" creationId="{2BF6B688-9C8B-4E2C-8773-D96E73CBBA97}"/>
          </ac:spMkLst>
        </pc:spChg>
        <pc:spChg chg="del mod">
          <ac:chgData name="Sepideh Modgham" userId="4115b3b6-c566-49ec-8cd3-2d7651a9555d" providerId="ADAL" clId="{DDF28F69-42ED-4871-89CD-B58DFBF33465}" dt="2024-08-07T13:24:36.182" v="2305" actId="478"/>
          <ac:spMkLst>
            <pc:docMk/>
            <pc:sldMk cId="2903196508" sldId="314"/>
            <ac:spMk id="12" creationId="{46D62667-C12E-42A0-9F35-1F9B12C17DD6}"/>
          </ac:spMkLst>
        </pc:spChg>
        <pc:spChg chg="del mod">
          <ac:chgData name="Sepideh Modgham" userId="4115b3b6-c566-49ec-8cd3-2d7651a9555d" providerId="ADAL" clId="{DDF28F69-42ED-4871-89CD-B58DFBF33465}" dt="2024-08-07T13:26:03.679" v="2333" actId="478"/>
          <ac:spMkLst>
            <pc:docMk/>
            <pc:sldMk cId="2903196508" sldId="314"/>
            <ac:spMk id="13" creationId="{EC1DE6E0-993D-45A0-8770-8DA8E253953F}"/>
          </ac:spMkLst>
        </pc:spChg>
        <pc:spChg chg="del mod">
          <ac:chgData name="Sepideh Modgham" userId="4115b3b6-c566-49ec-8cd3-2d7651a9555d" providerId="ADAL" clId="{DDF28F69-42ED-4871-89CD-B58DFBF33465}" dt="2024-08-07T13:26:06.127" v="2334" actId="478"/>
          <ac:spMkLst>
            <pc:docMk/>
            <pc:sldMk cId="2903196508" sldId="314"/>
            <ac:spMk id="14" creationId="{DB81E378-8226-492D-8E9F-AFF3A6141225}"/>
          </ac:spMkLst>
        </pc:spChg>
        <pc:spChg chg="mod">
          <ac:chgData name="Sepideh Modgham" userId="4115b3b6-c566-49ec-8cd3-2d7651a9555d" providerId="ADAL" clId="{DDF28F69-42ED-4871-89CD-B58DFBF33465}" dt="2024-07-29T12:00:24.739" v="2109" actId="114"/>
          <ac:spMkLst>
            <pc:docMk/>
            <pc:sldMk cId="2903196508" sldId="314"/>
            <ac:spMk id="15" creationId="{CA4C28C2-5AD6-4639-A9CD-F52A8F5CE8CF}"/>
          </ac:spMkLst>
        </pc:spChg>
        <pc:spChg chg="mod">
          <ac:chgData name="Sepideh Modgham" userId="4115b3b6-c566-49ec-8cd3-2d7651a9555d" providerId="ADAL" clId="{DDF28F69-42ED-4871-89CD-B58DFBF33465}" dt="2024-07-29T12:00:29.156" v="2110" actId="114"/>
          <ac:spMkLst>
            <pc:docMk/>
            <pc:sldMk cId="2903196508" sldId="314"/>
            <ac:spMk id="16" creationId="{BD1A00A7-C535-48D2-8E2D-B50B00B3F3F4}"/>
          </ac:spMkLst>
        </pc:spChg>
        <pc:spChg chg="mod">
          <ac:chgData name="Sepideh Modgham" userId="4115b3b6-c566-49ec-8cd3-2d7651a9555d" providerId="ADAL" clId="{DDF28F69-42ED-4871-89CD-B58DFBF33465}" dt="2024-07-19T10:52:48.672" v="1253" actId="1076"/>
          <ac:spMkLst>
            <pc:docMk/>
            <pc:sldMk cId="2903196508" sldId="314"/>
            <ac:spMk id="17" creationId="{B153DEF4-3BCD-4704-8C65-2B8F3D94C339}"/>
          </ac:spMkLst>
        </pc:spChg>
        <pc:spChg chg="del mod">
          <ac:chgData name="Sepideh Modgham" userId="4115b3b6-c566-49ec-8cd3-2d7651a9555d" providerId="ADAL" clId="{DDF28F69-42ED-4871-89CD-B58DFBF33465}" dt="2024-08-07T13:26:38.670" v="2339" actId="478"/>
          <ac:spMkLst>
            <pc:docMk/>
            <pc:sldMk cId="2903196508" sldId="314"/>
            <ac:spMk id="18" creationId="{77907EA7-C24C-4C1E-9729-33FCB0C6CAFF}"/>
          </ac:spMkLst>
        </pc:spChg>
        <pc:spChg chg="del mod">
          <ac:chgData name="Sepideh Modgham" userId="4115b3b6-c566-49ec-8cd3-2d7651a9555d" providerId="ADAL" clId="{DDF28F69-42ED-4871-89CD-B58DFBF33465}" dt="2024-08-07T13:27:14.175" v="2345" actId="478"/>
          <ac:spMkLst>
            <pc:docMk/>
            <pc:sldMk cId="2903196508" sldId="314"/>
            <ac:spMk id="19" creationId="{6F967662-0F01-43D6-91A6-A66EF7505475}"/>
          </ac:spMkLst>
        </pc:spChg>
        <pc:spChg chg="del mod">
          <ac:chgData name="Sepideh Modgham" userId="4115b3b6-c566-49ec-8cd3-2d7651a9555d" providerId="ADAL" clId="{DDF28F69-42ED-4871-89CD-B58DFBF33465}" dt="2024-08-07T13:31:52.848" v="2371" actId="478"/>
          <ac:spMkLst>
            <pc:docMk/>
            <pc:sldMk cId="2903196508" sldId="314"/>
            <ac:spMk id="20" creationId="{5582CB6F-5C40-4F27-A3CE-0CCF61D837D0}"/>
          </ac:spMkLst>
        </pc:spChg>
        <pc:spChg chg="mod">
          <ac:chgData name="Sepideh Modgham" userId="4115b3b6-c566-49ec-8cd3-2d7651a9555d" providerId="ADAL" clId="{DDF28F69-42ED-4871-89CD-B58DFBF33465}" dt="2024-08-07T13:32:17.852" v="2381" actId="1076"/>
          <ac:spMkLst>
            <pc:docMk/>
            <pc:sldMk cId="2903196508" sldId="314"/>
            <ac:spMk id="21" creationId="{358732B1-9A20-44EC-B8FA-426F3C0A886C}"/>
          </ac:spMkLst>
        </pc:spChg>
        <pc:spChg chg="add mod">
          <ac:chgData name="Sepideh Modgham" userId="4115b3b6-c566-49ec-8cd3-2d7651a9555d" providerId="ADAL" clId="{DDF28F69-42ED-4871-89CD-B58DFBF33465}" dt="2024-08-07T13:31:17.079" v="2363" actId="14100"/>
          <ac:spMkLst>
            <pc:docMk/>
            <pc:sldMk cId="2903196508" sldId="314"/>
            <ac:spMk id="22" creationId="{0F67F319-96C7-C2B3-066C-986459F38EF2}"/>
          </ac:spMkLst>
        </pc:spChg>
        <pc:spChg chg="add mod">
          <ac:chgData name="Sepideh Modgham" userId="4115b3b6-c566-49ec-8cd3-2d7651a9555d" providerId="ADAL" clId="{DDF28F69-42ED-4871-89CD-B58DFBF33465}" dt="2024-08-07T13:32:20.496" v="2382" actId="1035"/>
          <ac:spMkLst>
            <pc:docMk/>
            <pc:sldMk cId="2903196508" sldId="314"/>
            <ac:spMk id="23" creationId="{CD18B80A-B05E-A616-F306-468457B4CEDB}"/>
          </ac:spMkLst>
        </pc:spChg>
        <pc:spChg chg="add mod">
          <ac:chgData name="Sepideh Modgham" userId="4115b3b6-c566-49ec-8cd3-2d7651a9555d" providerId="ADAL" clId="{DDF28F69-42ED-4871-89CD-B58DFBF33465}" dt="2024-08-07T13:32:56.539" v="2394" actId="20577"/>
          <ac:spMkLst>
            <pc:docMk/>
            <pc:sldMk cId="2903196508" sldId="314"/>
            <ac:spMk id="24" creationId="{BC51C69A-8F21-19EC-1991-5EC286EBA597}"/>
          </ac:spMkLst>
        </pc:spChg>
        <pc:spChg chg="mod">
          <ac:chgData name="Sepideh Modgham" userId="4115b3b6-c566-49ec-8cd3-2d7651a9555d" providerId="ADAL" clId="{DDF28F69-42ED-4871-89CD-B58DFBF33465}" dt="2024-08-07T13:29:10.178" v="2348" actId="1076"/>
          <ac:spMkLst>
            <pc:docMk/>
            <pc:sldMk cId="2903196508" sldId="314"/>
            <ac:spMk id="27" creationId="{A426D090-7FED-4188-BD13-A7BE75CB1B12}"/>
          </ac:spMkLst>
        </pc:spChg>
        <pc:spChg chg="del mod">
          <ac:chgData name="Sepideh Modgham" userId="4115b3b6-c566-49ec-8cd3-2d7651a9555d" providerId="ADAL" clId="{DDF28F69-42ED-4871-89CD-B58DFBF33465}" dt="2024-08-07T13:31:01.966" v="2353" actId="478"/>
          <ac:spMkLst>
            <pc:docMk/>
            <pc:sldMk cId="2903196508" sldId="314"/>
            <ac:spMk id="28" creationId="{581EFCF6-3218-42EA-ADB6-C9C039300E57}"/>
          </ac:spMkLst>
        </pc:spChg>
      </pc:sldChg>
      <pc:sldChg chg="addSp delSp modSp mod delAnim modAnim">
        <pc:chgData name="Sepideh Modgham" userId="4115b3b6-c566-49ec-8cd3-2d7651a9555d" providerId="ADAL" clId="{DDF28F69-42ED-4871-89CD-B58DFBF33465}" dt="2024-08-07T13:20:23.572" v="2238" actId="113"/>
        <pc:sldMkLst>
          <pc:docMk/>
          <pc:sldMk cId="2125959774" sldId="318"/>
        </pc:sldMkLst>
        <pc:spChg chg="add mod">
          <ac:chgData name="Sepideh Modgham" userId="4115b3b6-c566-49ec-8cd3-2d7651a9555d" providerId="ADAL" clId="{DDF28F69-42ED-4871-89CD-B58DFBF33465}" dt="2024-08-07T13:18:58.357" v="2232" actId="113"/>
          <ac:spMkLst>
            <pc:docMk/>
            <pc:sldMk cId="2125959774" sldId="318"/>
            <ac:spMk id="2" creationId="{BA35CFB1-BBC9-3C6B-F6AE-699AA98CE733}"/>
          </ac:spMkLst>
        </pc:spChg>
        <pc:spChg chg="del mod">
          <ac:chgData name="Sepideh Modgham" userId="4115b3b6-c566-49ec-8cd3-2d7651a9555d" providerId="ADAL" clId="{DDF28F69-42ED-4871-89CD-B58DFBF33465}" dt="2024-07-19T11:54:01.625" v="1730"/>
          <ac:spMkLst>
            <pc:docMk/>
            <pc:sldMk cId="2125959774" sldId="318"/>
            <ac:spMk id="3" creationId="{88315DF6-7E15-47D1-AA15-52C157314EE1}"/>
          </ac:spMkLst>
        </pc:spChg>
        <pc:spChg chg="add mod">
          <ac:chgData name="Sepideh Modgham" userId="4115b3b6-c566-49ec-8cd3-2d7651a9555d" providerId="ADAL" clId="{DDF28F69-42ED-4871-89CD-B58DFBF33465}" dt="2024-08-07T13:19:01.210" v="2233" actId="113"/>
          <ac:spMkLst>
            <pc:docMk/>
            <pc:sldMk cId="2125959774" sldId="318"/>
            <ac:spMk id="4" creationId="{9EE53BA9-7E8E-E8CE-FACD-0B45DA64B47D}"/>
          </ac:spMkLst>
        </pc:spChg>
        <pc:spChg chg="add mod">
          <ac:chgData name="Sepideh Modgham" userId="4115b3b6-c566-49ec-8cd3-2d7651a9555d" providerId="ADAL" clId="{DDF28F69-42ED-4871-89CD-B58DFBF33465}" dt="2024-08-07T13:19:05.904" v="2234" actId="113"/>
          <ac:spMkLst>
            <pc:docMk/>
            <pc:sldMk cId="2125959774" sldId="318"/>
            <ac:spMk id="5" creationId="{33D55511-0DB3-E94A-F7C9-6693112E237C}"/>
          </ac:spMkLst>
        </pc:spChg>
        <pc:spChg chg="mod">
          <ac:chgData name="Sepideh Modgham" userId="4115b3b6-c566-49ec-8cd3-2d7651a9555d" providerId="ADAL" clId="{DDF28F69-42ED-4871-89CD-B58DFBF33465}" dt="2024-07-24T09:37:19.428" v="2071" actId="5793"/>
          <ac:spMkLst>
            <pc:docMk/>
            <pc:sldMk cId="2125959774" sldId="318"/>
            <ac:spMk id="6" creationId="{00000000-0000-0000-0000-000000000000}"/>
          </ac:spMkLst>
        </pc:spChg>
        <pc:spChg chg="add mod">
          <ac:chgData name="Sepideh Modgham" userId="4115b3b6-c566-49ec-8cd3-2d7651a9555d" providerId="ADAL" clId="{DDF28F69-42ED-4871-89CD-B58DFBF33465}" dt="2024-08-07T13:19:11.226" v="2235" actId="113"/>
          <ac:spMkLst>
            <pc:docMk/>
            <pc:sldMk cId="2125959774" sldId="318"/>
            <ac:spMk id="7" creationId="{BCD6AE9C-678B-AB5C-030D-92134EE95ADD}"/>
          </ac:spMkLst>
        </pc:spChg>
        <pc:spChg chg="add mod">
          <ac:chgData name="Sepideh Modgham" userId="4115b3b6-c566-49ec-8cd3-2d7651a9555d" providerId="ADAL" clId="{DDF28F69-42ED-4871-89CD-B58DFBF33465}" dt="2024-08-07T13:19:15.496" v="2236" actId="113"/>
          <ac:spMkLst>
            <pc:docMk/>
            <pc:sldMk cId="2125959774" sldId="318"/>
            <ac:spMk id="8" creationId="{04FBF899-2ADA-565C-2C43-D5C9C6655533}"/>
          </ac:spMkLst>
        </pc:spChg>
        <pc:spChg chg="del">
          <ac:chgData name="Sepideh Modgham" userId="4115b3b6-c566-49ec-8cd3-2d7651a9555d" providerId="ADAL" clId="{DDF28F69-42ED-4871-89CD-B58DFBF33465}" dt="2024-07-19T11:59:38.462" v="1857" actId="478"/>
          <ac:spMkLst>
            <pc:docMk/>
            <pc:sldMk cId="2125959774" sldId="318"/>
            <ac:spMk id="9" creationId="{F8867E33-9FE3-4AEF-9570-FE9B9CC4DBE8}"/>
          </ac:spMkLst>
        </pc:spChg>
        <pc:spChg chg="del">
          <ac:chgData name="Sepideh Modgham" userId="4115b3b6-c566-49ec-8cd3-2d7651a9555d" providerId="ADAL" clId="{DDF28F69-42ED-4871-89CD-B58DFBF33465}" dt="2024-07-19T12:01:34.398" v="1908" actId="478"/>
          <ac:spMkLst>
            <pc:docMk/>
            <pc:sldMk cId="2125959774" sldId="318"/>
            <ac:spMk id="10" creationId="{BBD3F059-231C-4A30-B70F-7D469D2B503E}"/>
          </ac:spMkLst>
        </pc:spChg>
        <pc:spChg chg="mod">
          <ac:chgData name="Sepideh Modgham" userId="4115b3b6-c566-49ec-8cd3-2d7651a9555d" providerId="ADAL" clId="{DDF28F69-42ED-4871-89CD-B58DFBF33465}" dt="2024-07-29T12:02:00.509" v="2131" actId="114"/>
          <ac:spMkLst>
            <pc:docMk/>
            <pc:sldMk cId="2125959774" sldId="318"/>
            <ac:spMk id="11" creationId="{2BF6B688-9C8B-4E2C-8773-D96E73CBBA97}"/>
          </ac:spMkLst>
        </pc:spChg>
        <pc:spChg chg="del">
          <ac:chgData name="Sepideh Modgham" userId="4115b3b6-c566-49ec-8cd3-2d7651a9555d" providerId="ADAL" clId="{DDF28F69-42ED-4871-89CD-B58DFBF33465}" dt="2024-07-19T11:59:35.608" v="1856" actId="478"/>
          <ac:spMkLst>
            <pc:docMk/>
            <pc:sldMk cId="2125959774" sldId="318"/>
            <ac:spMk id="12" creationId="{46D62667-C12E-42A0-9F35-1F9B12C17DD6}"/>
          </ac:spMkLst>
        </pc:spChg>
        <pc:spChg chg="del">
          <ac:chgData name="Sepideh Modgham" userId="4115b3b6-c566-49ec-8cd3-2d7651a9555d" providerId="ADAL" clId="{DDF28F69-42ED-4871-89CD-B58DFBF33465}" dt="2024-07-19T12:01:32.194" v="1907" actId="478"/>
          <ac:spMkLst>
            <pc:docMk/>
            <pc:sldMk cId="2125959774" sldId="318"/>
            <ac:spMk id="13" creationId="{88822B9F-0A97-4FFA-860A-328AD859F6E6}"/>
          </ac:spMkLst>
        </pc:spChg>
        <pc:spChg chg="add mod">
          <ac:chgData name="Sepideh Modgham" userId="4115b3b6-c566-49ec-8cd3-2d7651a9555d" providerId="ADAL" clId="{DDF28F69-42ED-4871-89CD-B58DFBF33465}" dt="2024-08-07T13:20:19.926" v="2237" actId="113"/>
          <ac:spMkLst>
            <pc:docMk/>
            <pc:sldMk cId="2125959774" sldId="318"/>
            <ac:spMk id="14" creationId="{98D39430-FC7F-AEB4-6B0C-CE9A542F4D7A}"/>
          </ac:spMkLst>
        </pc:spChg>
        <pc:spChg chg="mod">
          <ac:chgData name="Sepideh Modgham" userId="4115b3b6-c566-49ec-8cd3-2d7651a9555d" providerId="ADAL" clId="{DDF28F69-42ED-4871-89CD-B58DFBF33465}" dt="2024-07-29T12:01:57.802" v="2130" actId="114"/>
          <ac:spMkLst>
            <pc:docMk/>
            <pc:sldMk cId="2125959774" sldId="318"/>
            <ac:spMk id="15" creationId="{A8318B5D-E30B-4BFF-B48A-54129608E9B3}"/>
          </ac:spMkLst>
        </pc:spChg>
        <pc:spChg chg="mod">
          <ac:chgData name="Sepideh Modgham" userId="4115b3b6-c566-49ec-8cd3-2d7651a9555d" providerId="ADAL" clId="{DDF28F69-42ED-4871-89CD-B58DFBF33465}" dt="2024-07-29T12:01:53.612" v="2129" actId="114"/>
          <ac:spMkLst>
            <pc:docMk/>
            <pc:sldMk cId="2125959774" sldId="318"/>
            <ac:spMk id="16" creationId="{BD1A00A7-C535-48D2-8E2D-B50B00B3F3F4}"/>
          </ac:spMkLst>
        </pc:spChg>
        <pc:spChg chg="add mod">
          <ac:chgData name="Sepideh Modgham" userId="4115b3b6-c566-49ec-8cd3-2d7651a9555d" providerId="ADAL" clId="{DDF28F69-42ED-4871-89CD-B58DFBF33465}" dt="2024-08-07T13:20:23.572" v="2238" actId="113"/>
          <ac:spMkLst>
            <pc:docMk/>
            <pc:sldMk cId="2125959774" sldId="318"/>
            <ac:spMk id="17" creationId="{EEECA2DC-1A5C-B78B-3BE6-18144B0E6E36}"/>
          </ac:spMkLst>
        </pc:spChg>
        <pc:spChg chg="del mod">
          <ac:chgData name="Sepideh Modgham" userId="4115b3b6-c566-49ec-8cd3-2d7651a9555d" providerId="ADAL" clId="{DDF28F69-42ED-4871-89CD-B58DFBF33465}" dt="2024-07-19T11:55:31.691" v="1768" actId="478"/>
          <ac:spMkLst>
            <pc:docMk/>
            <pc:sldMk cId="2125959774" sldId="318"/>
            <ac:spMk id="25" creationId="{F81E5208-EEA2-4A13-B178-7FDE7F4993CC}"/>
          </ac:spMkLst>
        </pc:spChg>
        <pc:spChg chg="del mod">
          <ac:chgData name="Sepideh Modgham" userId="4115b3b6-c566-49ec-8cd3-2d7651a9555d" providerId="ADAL" clId="{DDF28F69-42ED-4871-89CD-B58DFBF33465}" dt="2024-07-19T11:56:57.654" v="1808" actId="478"/>
          <ac:spMkLst>
            <pc:docMk/>
            <pc:sldMk cId="2125959774" sldId="318"/>
            <ac:spMk id="26" creationId="{7650F4DC-3442-4D19-8B55-455B461343CA}"/>
          </ac:spMkLst>
        </pc:spChg>
        <pc:spChg chg="del mod">
          <ac:chgData name="Sepideh Modgham" userId="4115b3b6-c566-49ec-8cd3-2d7651a9555d" providerId="ADAL" clId="{DDF28F69-42ED-4871-89CD-B58DFBF33465}" dt="2024-07-19T11:58:19.160" v="1832" actId="478"/>
          <ac:spMkLst>
            <pc:docMk/>
            <pc:sldMk cId="2125959774" sldId="318"/>
            <ac:spMk id="27" creationId="{301C4AAD-403D-4510-902B-F03BD36EFBA5}"/>
          </ac:spMkLst>
        </pc:spChg>
      </pc:sldChg>
      <pc:sldChg chg="del">
        <pc:chgData name="Sepideh Modgham" userId="4115b3b6-c566-49ec-8cd3-2d7651a9555d" providerId="ADAL" clId="{DDF28F69-42ED-4871-89CD-B58DFBF33465}" dt="2024-07-19T09:20:38.415" v="689" actId="47"/>
        <pc:sldMkLst>
          <pc:docMk/>
          <pc:sldMk cId="3534795073" sldId="319"/>
        </pc:sldMkLst>
      </pc:sldChg>
      <pc:sldChg chg="addSp delSp modSp mod delAnim modAnim">
        <pc:chgData name="Sepideh Modgham" userId="4115b3b6-c566-49ec-8cd3-2d7651a9555d" providerId="ADAL" clId="{DDF28F69-42ED-4871-89CD-B58DFBF33465}" dt="2024-08-07T13:20:45.027" v="2245" actId="113"/>
        <pc:sldMkLst>
          <pc:docMk/>
          <pc:sldMk cId="2066406419" sldId="320"/>
        </pc:sldMkLst>
        <pc:spChg chg="del mod">
          <ac:chgData name="Sepideh Modgham" userId="4115b3b6-c566-49ec-8cd3-2d7651a9555d" providerId="ADAL" clId="{DDF28F69-42ED-4871-89CD-B58DFBF33465}" dt="2024-07-19T11:20:43.420" v="1372" actId="478"/>
          <ac:spMkLst>
            <pc:docMk/>
            <pc:sldMk cId="2066406419" sldId="320"/>
            <ac:spMk id="2" creationId="{D2ED2B26-DBA7-4272-A845-92AB45D59D5C}"/>
          </ac:spMkLst>
        </pc:spChg>
        <pc:spChg chg="del mod">
          <ac:chgData name="Sepideh Modgham" userId="4115b3b6-c566-49ec-8cd3-2d7651a9555d" providerId="ADAL" clId="{DDF28F69-42ED-4871-89CD-B58DFBF33465}" dt="2024-07-19T11:17:09.127" v="1342"/>
          <ac:spMkLst>
            <pc:docMk/>
            <pc:sldMk cId="2066406419" sldId="320"/>
            <ac:spMk id="3" creationId="{88315DF6-7E15-47D1-AA15-52C157314EE1}"/>
          </ac:spMkLst>
        </pc:spChg>
        <pc:spChg chg="add mod">
          <ac:chgData name="Sepideh Modgham" userId="4115b3b6-c566-49ec-8cd3-2d7651a9555d" providerId="ADAL" clId="{DDF28F69-42ED-4871-89CD-B58DFBF33465}" dt="2024-08-07T13:20:28.863" v="2239" actId="113"/>
          <ac:spMkLst>
            <pc:docMk/>
            <pc:sldMk cId="2066406419" sldId="320"/>
            <ac:spMk id="4" creationId="{D4372637-BC3E-8B28-3CF2-5EE3A9D13714}"/>
          </ac:spMkLst>
        </pc:spChg>
        <pc:spChg chg="add mod">
          <ac:chgData name="Sepideh Modgham" userId="4115b3b6-c566-49ec-8cd3-2d7651a9555d" providerId="ADAL" clId="{DDF28F69-42ED-4871-89CD-B58DFBF33465}" dt="2024-08-07T13:20:31.003" v="2240" actId="113"/>
          <ac:spMkLst>
            <pc:docMk/>
            <pc:sldMk cId="2066406419" sldId="320"/>
            <ac:spMk id="5" creationId="{63F55BB3-458F-6318-00C8-734110BFB67E}"/>
          </ac:spMkLst>
        </pc:spChg>
        <pc:spChg chg="mod">
          <ac:chgData name="Sepideh Modgham" userId="4115b3b6-c566-49ec-8cd3-2d7651a9555d" providerId="ADAL" clId="{DDF28F69-42ED-4871-89CD-B58DFBF33465}" dt="2024-07-19T11:03:45.911" v="1337" actId="20577"/>
          <ac:spMkLst>
            <pc:docMk/>
            <pc:sldMk cId="2066406419" sldId="320"/>
            <ac:spMk id="6" creationId="{00000000-0000-0000-0000-000000000000}"/>
          </ac:spMkLst>
        </pc:spChg>
        <pc:spChg chg="add mod">
          <ac:chgData name="Sepideh Modgham" userId="4115b3b6-c566-49ec-8cd3-2d7651a9555d" providerId="ADAL" clId="{DDF28F69-42ED-4871-89CD-B58DFBF33465}" dt="2024-08-07T13:20:33.401" v="2241" actId="113"/>
          <ac:spMkLst>
            <pc:docMk/>
            <pc:sldMk cId="2066406419" sldId="320"/>
            <ac:spMk id="7" creationId="{50D7D5C0-3CB6-28C9-DA91-6BEB7AB78BD2}"/>
          </ac:spMkLst>
        </pc:spChg>
        <pc:spChg chg="add mod">
          <ac:chgData name="Sepideh Modgham" userId="4115b3b6-c566-49ec-8cd3-2d7651a9555d" providerId="ADAL" clId="{DDF28F69-42ED-4871-89CD-B58DFBF33465}" dt="2024-08-07T13:20:35.312" v="2242" actId="113"/>
          <ac:spMkLst>
            <pc:docMk/>
            <pc:sldMk cId="2066406419" sldId="320"/>
            <ac:spMk id="8" creationId="{68C3E916-253A-69B3-3F20-DD3C168A3FEA}"/>
          </ac:spMkLst>
        </pc:spChg>
        <pc:spChg chg="add mod">
          <ac:chgData name="Sepideh Modgham" userId="4115b3b6-c566-49ec-8cd3-2d7651a9555d" providerId="ADAL" clId="{DDF28F69-42ED-4871-89CD-B58DFBF33465}" dt="2024-08-07T13:20:38.998" v="2243" actId="113"/>
          <ac:spMkLst>
            <pc:docMk/>
            <pc:sldMk cId="2066406419" sldId="320"/>
            <ac:spMk id="9" creationId="{0B5AFF20-3C05-6699-A08E-75FD4BE0FDDC}"/>
          </ac:spMkLst>
        </pc:spChg>
        <pc:spChg chg="add mod">
          <ac:chgData name="Sepideh Modgham" userId="4115b3b6-c566-49ec-8cd3-2d7651a9555d" providerId="ADAL" clId="{DDF28F69-42ED-4871-89CD-B58DFBF33465}" dt="2024-08-07T13:20:41.741" v="2244" actId="113"/>
          <ac:spMkLst>
            <pc:docMk/>
            <pc:sldMk cId="2066406419" sldId="320"/>
            <ac:spMk id="10" creationId="{0837C731-589C-AAAF-8112-DECF18EBC13D}"/>
          </ac:spMkLst>
        </pc:spChg>
        <pc:spChg chg="mod">
          <ac:chgData name="Sepideh Modgham" userId="4115b3b6-c566-49ec-8cd3-2d7651a9555d" providerId="ADAL" clId="{DDF28F69-42ED-4871-89CD-B58DFBF33465}" dt="2024-07-29T12:01:15.651" v="2122" actId="114"/>
          <ac:spMkLst>
            <pc:docMk/>
            <pc:sldMk cId="2066406419" sldId="320"/>
            <ac:spMk id="11" creationId="{2BF6B688-9C8B-4E2C-8773-D96E73CBBA97}"/>
          </ac:spMkLst>
        </pc:spChg>
        <pc:spChg chg="del mod">
          <ac:chgData name="Sepideh Modgham" userId="4115b3b6-c566-49ec-8cd3-2d7651a9555d" providerId="ADAL" clId="{DDF28F69-42ED-4871-89CD-B58DFBF33465}" dt="2024-07-19T11:30:33.122" v="1465" actId="478"/>
          <ac:spMkLst>
            <pc:docMk/>
            <pc:sldMk cId="2066406419" sldId="320"/>
            <ac:spMk id="12" creationId="{46D62667-C12E-42A0-9F35-1F9B12C17DD6}"/>
          </ac:spMkLst>
        </pc:spChg>
        <pc:spChg chg="del mod">
          <ac:chgData name="Sepideh Modgham" userId="4115b3b6-c566-49ec-8cd3-2d7651a9555d" providerId="ADAL" clId="{DDF28F69-42ED-4871-89CD-B58DFBF33465}" dt="2024-07-19T11:30:28.326" v="1464" actId="478"/>
          <ac:spMkLst>
            <pc:docMk/>
            <pc:sldMk cId="2066406419" sldId="320"/>
            <ac:spMk id="13" creationId="{EC1DE6E0-993D-45A0-8770-8DA8E253953F}"/>
          </ac:spMkLst>
        </pc:spChg>
        <pc:spChg chg="del">
          <ac:chgData name="Sepideh Modgham" userId="4115b3b6-c566-49ec-8cd3-2d7651a9555d" providerId="ADAL" clId="{DDF28F69-42ED-4871-89CD-B58DFBF33465}" dt="2024-07-19T11:31:01.290" v="1472" actId="478"/>
          <ac:spMkLst>
            <pc:docMk/>
            <pc:sldMk cId="2066406419" sldId="320"/>
            <ac:spMk id="14" creationId="{DB81E378-8226-492D-8E9F-AFF3A6141225}"/>
          </ac:spMkLst>
        </pc:spChg>
        <pc:spChg chg="mod">
          <ac:chgData name="Sepideh Modgham" userId="4115b3b6-c566-49ec-8cd3-2d7651a9555d" providerId="ADAL" clId="{DDF28F69-42ED-4871-89CD-B58DFBF33465}" dt="2024-07-29T12:01:19.738" v="2123" actId="114"/>
          <ac:spMkLst>
            <pc:docMk/>
            <pc:sldMk cId="2066406419" sldId="320"/>
            <ac:spMk id="15" creationId="{CA4C28C2-5AD6-4639-A9CD-F52A8F5CE8CF}"/>
          </ac:spMkLst>
        </pc:spChg>
        <pc:spChg chg="mod">
          <ac:chgData name="Sepideh Modgham" userId="4115b3b6-c566-49ec-8cd3-2d7651a9555d" providerId="ADAL" clId="{DDF28F69-42ED-4871-89CD-B58DFBF33465}" dt="2024-07-29T12:01:23.429" v="2124" actId="114"/>
          <ac:spMkLst>
            <pc:docMk/>
            <pc:sldMk cId="2066406419" sldId="320"/>
            <ac:spMk id="16" creationId="{BD1A00A7-C535-48D2-8E2D-B50B00B3F3F4}"/>
          </ac:spMkLst>
        </pc:spChg>
        <pc:spChg chg="add mod">
          <ac:chgData name="Sepideh Modgham" userId="4115b3b6-c566-49ec-8cd3-2d7651a9555d" providerId="ADAL" clId="{DDF28F69-42ED-4871-89CD-B58DFBF33465}" dt="2024-08-07T13:20:45.027" v="2245" actId="113"/>
          <ac:spMkLst>
            <pc:docMk/>
            <pc:sldMk cId="2066406419" sldId="320"/>
            <ac:spMk id="17" creationId="{4205BA79-40E3-DA9A-CC4D-9E8A09F73FF3}"/>
          </ac:spMkLst>
        </pc:spChg>
        <pc:spChg chg="del mod">
          <ac:chgData name="Sepideh Modgham" userId="4115b3b6-c566-49ec-8cd3-2d7651a9555d" providerId="ADAL" clId="{DDF28F69-42ED-4871-89CD-B58DFBF33465}" dt="2024-07-19T11:39:21.843" v="1669" actId="478"/>
          <ac:spMkLst>
            <pc:docMk/>
            <pc:sldMk cId="2066406419" sldId="320"/>
            <ac:spMk id="18" creationId="{77907EA7-C24C-4C1E-9729-33FCB0C6CAFF}"/>
          </ac:spMkLst>
        </pc:spChg>
        <pc:spChg chg="del mod">
          <ac:chgData name="Sepideh Modgham" userId="4115b3b6-c566-49ec-8cd3-2d7651a9555d" providerId="ADAL" clId="{DDF28F69-42ED-4871-89CD-B58DFBF33465}" dt="2024-07-19T11:34:52.995" v="1564" actId="478"/>
          <ac:spMkLst>
            <pc:docMk/>
            <pc:sldMk cId="2066406419" sldId="320"/>
            <ac:spMk id="19" creationId="{6F967662-0F01-43D6-91A6-A66EF7505475}"/>
          </ac:spMkLst>
        </pc:spChg>
        <pc:spChg chg="del mod">
          <ac:chgData name="Sepideh Modgham" userId="4115b3b6-c566-49ec-8cd3-2d7651a9555d" providerId="ADAL" clId="{DDF28F69-42ED-4871-89CD-B58DFBF33465}" dt="2024-07-19T11:39:13.499" v="1667" actId="478"/>
          <ac:spMkLst>
            <pc:docMk/>
            <pc:sldMk cId="2066406419" sldId="320"/>
            <ac:spMk id="20" creationId="{5582CB6F-5C40-4F27-A3CE-0CCF61D837D0}"/>
          </ac:spMkLst>
        </pc:spChg>
        <pc:spChg chg="del mod">
          <ac:chgData name="Sepideh Modgham" userId="4115b3b6-c566-49ec-8cd3-2d7651a9555d" providerId="ADAL" clId="{DDF28F69-42ED-4871-89CD-B58DFBF33465}" dt="2024-07-19T11:39:17.201" v="1668" actId="478"/>
          <ac:spMkLst>
            <pc:docMk/>
            <pc:sldMk cId="2066406419" sldId="320"/>
            <ac:spMk id="21" creationId="{358732B1-9A20-44EC-B8FA-426F3C0A886C}"/>
          </ac:spMkLst>
        </pc:spChg>
        <pc:spChg chg="mod">
          <ac:chgData name="Sepideh Modgham" userId="4115b3b6-c566-49ec-8cd3-2d7651a9555d" providerId="ADAL" clId="{DDF28F69-42ED-4871-89CD-B58DFBF33465}" dt="2024-07-29T12:01:31.539" v="2126" actId="20577"/>
          <ac:spMkLst>
            <pc:docMk/>
            <pc:sldMk cId="2066406419" sldId="320"/>
            <ac:spMk id="22" creationId="{467EC776-3777-42E4-BCB4-183538FBBB32}"/>
          </ac:spMkLst>
        </pc:spChg>
        <pc:spChg chg="del mod">
          <ac:chgData name="Sepideh Modgham" userId="4115b3b6-c566-49ec-8cd3-2d7651a9555d" providerId="ADAL" clId="{DDF28F69-42ED-4871-89CD-B58DFBF33465}" dt="2024-07-19T11:38:58.619" v="1666" actId="478"/>
          <ac:spMkLst>
            <pc:docMk/>
            <pc:sldMk cId="2066406419" sldId="320"/>
            <ac:spMk id="28" creationId="{581EFCF6-3218-42EA-ADB6-C9C039300E57}"/>
          </ac:spMkLst>
        </pc:spChg>
      </pc:sldChg>
      <pc:sldChg chg="modSp add mod">
        <pc:chgData name="Sepideh Modgham" userId="4115b3b6-c566-49ec-8cd3-2d7651a9555d" providerId="ADAL" clId="{DDF28F69-42ED-4871-89CD-B58DFBF33465}" dt="2024-08-07T13:21:58.998" v="2264" actId="113"/>
        <pc:sldMkLst>
          <pc:docMk/>
          <pc:sldMk cId="4234688341" sldId="321"/>
        </pc:sldMkLst>
        <pc:spChg chg="mod">
          <ac:chgData name="Sepideh Modgham" userId="4115b3b6-c566-49ec-8cd3-2d7651a9555d" providerId="ADAL" clId="{DDF28F69-42ED-4871-89CD-B58DFBF33465}" dt="2024-07-29T11:56:58.693" v="2085" actId="114"/>
          <ac:spMkLst>
            <pc:docMk/>
            <pc:sldMk cId="4234688341" sldId="321"/>
            <ac:spMk id="5" creationId="{7E6BAAFD-2595-62AF-98E5-8B6F56DC0923}"/>
          </ac:spMkLst>
        </pc:spChg>
        <pc:spChg chg="mod">
          <ac:chgData name="Sepideh Modgham" userId="4115b3b6-c566-49ec-8cd3-2d7651a9555d" providerId="ADAL" clId="{DDF28F69-42ED-4871-89CD-B58DFBF33465}" dt="2024-08-07T10:17:36.554" v="2196" actId="20577"/>
          <ac:spMkLst>
            <pc:docMk/>
            <pc:sldMk cId="4234688341" sldId="321"/>
            <ac:spMk id="6" creationId="{00000000-0000-0000-0000-000000000000}"/>
          </ac:spMkLst>
        </pc:spChg>
        <pc:spChg chg="mod">
          <ac:chgData name="Sepideh Modgham" userId="4115b3b6-c566-49ec-8cd3-2d7651a9555d" providerId="ADAL" clId="{DDF28F69-42ED-4871-89CD-B58DFBF33465}" dt="2024-08-07T13:21:45.003" v="2259" actId="113"/>
          <ac:spMkLst>
            <pc:docMk/>
            <pc:sldMk cId="4234688341" sldId="321"/>
            <ac:spMk id="7" creationId="{C38010CB-05FB-4055-D7E9-6959EF5EC624}"/>
          </ac:spMkLst>
        </pc:spChg>
        <pc:spChg chg="mod">
          <ac:chgData name="Sepideh Modgham" userId="4115b3b6-c566-49ec-8cd3-2d7651a9555d" providerId="ADAL" clId="{DDF28F69-42ED-4871-89CD-B58DFBF33465}" dt="2024-08-07T13:21:47.338" v="2260" actId="113"/>
          <ac:spMkLst>
            <pc:docMk/>
            <pc:sldMk cId="4234688341" sldId="321"/>
            <ac:spMk id="8" creationId="{C38010CB-05FB-4055-D7E9-6959EF5EC624}"/>
          </ac:spMkLst>
        </pc:spChg>
        <pc:spChg chg="mod">
          <ac:chgData name="Sepideh Modgham" userId="4115b3b6-c566-49ec-8cd3-2d7651a9555d" providerId="ADAL" clId="{DDF28F69-42ED-4871-89CD-B58DFBF33465}" dt="2024-08-07T13:21:49.695" v="2261" actId="113"/>
          <ac:spMkLst>
            <pc:docMk/>
            <pc:sldMk cId="4234688341" sldId="321"/>
            <ac:spMk id="9" creationId="{0AF9B1F0-26A9-6C23-9C0D-E5221758E7E7}"/>
          </ac:spMkLst>
        </pc:spChg>
        <pc:spChg chg="mod">
          <ac:chgData name="Sepideh Modgham" userId="4115b3b6-c566-49ec-8cd3-2d7651a9555d" providerId="ADAL" clId="{DDF28F69-42ED-4871-89CD-B58DFBF33465}" dt="2024-08-07T13:21:52.366" v="2262" actId="113"/>
          <ac:spMkLst>
            <pc:docMk/>
            <pc:sldMk cId="4234688341" sldId="321"/>
            <ac:spMk id="10" creationId="{BECD658C-0317-8606-D757-9637385D9579}"/>
          </ac:spMkLst>
        </pc:spChg>
        <pc:spChg chg="mod">
          <ac:chgData name="Sepideh Modgham" userId="4115b3b6-c566-49ec-8cd3-2d7651a9555d" providerId="ADAL" clId="{DDF28F69-42ED-4871-89CD-B58DFBF33465}" dt="2024-07-29T11:56:42.668" v="2081" actId="114"/>
          <ac:spMkLst>
            <pc:docMk/>
            <pc:sldMk cId="4234688341" sldId="321"/>
            <ac:spMk id="11" creationId="{2BF6B688-9C8B-4E2C-8773-D96E73CBBA97}"/>
          </ac:spMkLst>
        </pc:spChg>
        <pc:spChg chg="mod">
          <ac:chgData name="Sepideh Modgham" userId="4115b3b6-c566-49ec-8cd3-2d7651a9555d" providerId="ADAL" clId="{DDF28F69-42ED-4871-89CD-B58DFBF33465}" dt="2024-08-07T13:21:55.174" v="2263" actId="113"/>
          <ac:spMkLst>
            <pc:docMk/>
            <pc:sldMk cId="4234688341" sldId="321"/>
            <ac:spMk id="14" creationId="{61A2B159-E7B1-60E9-4449-D810E84A87C2}"/>
          </ac:spMkLst>
        </pc:spChg>
        <pc:spChg chg="mod">
          <ac:chgData name="Sepideh Modgham" userId="4115b3b6-c566-49ec-8cd3-2d7651a9555d" providerId="ADAL" clId="{DDF28F69-42ED-4871-89CD-B58DFBF33465}" dt="2024-08-07T13:21:58.998" v="2264" actId="113"/>
          <ac:spMkLst>
            <pc:docMk/>
            <pc:sldMk cId="4234688341" sldId="321"/>
            <ac:spMk id="15" creationId="{B604AFC1-5D5D-522C-7871-0D00364E5D44}"/>
          </ac:spMkLst>
        </pc:spChg>
        <pc:spChg chg="mod">
          <ac:chgData name="Sepideh Modgham" userId="4115b3b6-c566-49ec-8cd3-2d7651a9555d" providerId="ADAL" clId="{DDF28F69-42ED-4871-89CD-B58DFBF33465}" dt="2024-07-29T11:56:46.166" v="2082" actId="114"/>
          <ac:spMkLst>
            <pc:docMk/>
            <pc:sldMk cId="4234688341" sldId="321"/>
            <ac:spMk id="27" creationId="{3C2F8B83-987A-42B7-8DC2-69B814AB0188}"/>
          </ac:spMkLst>
        </pc:spChg>
      </pc:sldChg>
      <pc:sldChg chg="modSp add del">
        <pc:chgData name="Sepideh Modgham" userId="4115b3b6-c566-49ec-8cd3-2d7651a9555d" providerId="ADAL" clId="{DDF28F69-42ED-4871-89CD-B58DFBF33465}" dt="2024-07-19T10:49:33.895" v="1239" actId="47"/>
        <pc:sldMkLst>
          <pc:docMk/>
          <pc:sldMk cId="302358698" sldId="322"/>
        </pc:sldMkLst>
        <pc:spChg chg="mod">
          <ac:chgData name="Sepideh Modgham" userId="4115b3b6-c566-49ec-8cd3-2d7651a9555d" providerId="ADAL" clId="{DDF28F69-42ED-4871-89CD-B58DFBF33465}" dt="2024-07-19T10:43:21.746" v="1208" actId="1076"/>
          <ac:spMkLst>
            <pc:docMk/>
            <pc:sldMk cId="302358698" sldId="322"/>
            <ac:spMk id="35" creationId="{86AE707F-6F9C-401E-BA68-7FC8237526EE}"/>
          </ac:spMkLst>
        </pc:spChg>
        <pc:spChg chg="mod">
          <ac:chgData name="Sepideh Modgham" userId="4115b3b6-c566-49ec-8cd3-2d7651a9555d" providerId="ADAL" clId="{DDF28F69-42ED-4871-89CD-B58DFBF33465}" dt="2024-07-19T10:43:21.746" v="1208" actId="1076"/>
          <ac:spMkLst>
            <pc:docMk/>
            <pc:sldMk cId="302358698" sldId="322"/>
            <ac:spMk id="36" creationId="{ABB8C0BE-B57F-4258-AEFC-033031EE787D}"/>
          </ac:spMkLst>
        </pc:spChg>
        <pc:grpChg chg="mod">
          <ac:chgData name="Sepideh Modgham" userId="4115b3b6-c566-49ec-8cd3-2d7651a9555d" providerId="ADAL" clId="{DDF28F69-42ED-4871-89CD-B58DFBF33465}" dt="2024-07-19T10:43:21.746" v="1208" actId="1076"/>
          <ac:grpSpMkLst>
            <pc:docMk/>
            <pc:sldMk cId="302358698" sldId="322"/>
            <ac:grpSpMk id="34" creationId="{E4527761-B108-4141-87D2-E570FDA2BD8C}"/>
          </ac:grpSpMkLst>
        </pc:grpChg>
        <pc:picChg chg="mod">
          <ac:chgData name="Sepideh Modgham" userId="4115b3b6-c566-49ec-8cd3-2d7651a9555d" providerId="ADAL" clId="{DDF28F69-42ED-4871-89CD-B58DFBF33465}" dt="2024-07-19T10:43:21.746" v="1208" actId="1076"/>
          <ac:picMkLst>
            <pc:docMk/>
            <pc:sldMk cId="302358698" sldId="322"/>
            <ac:picMk id="37" creationId="{5339F0FC-75F4-43C9-98D1-7EDF0743E613}"/>
          </ac:picMkLst>
        </pc:picChg>
      </pc:sldChg>
      <pc:sldChg chg="addSp delSp modSp add mod delAnim">
        <pc:chgData name="Sepideh Modgham" userId="4115b3b6-c566-49ec-8cd3-2d7651a9555d" providerId="ADAL" clId="{DDF28F69-42ED-4871-89CD-B58DFBF33465}" dt="2024-08-07T13:21:01.271" v="2249" actId="113"/>
        <pc:sldMkLst>
          <pc:docMk/>
          <pc:sldMk cId="1553569107" sldId="323"/>
        </pc:sldMkLst>
        <pc:spChg chg="add del mod">
          <ac:chgData name="Sepideh Modgham" userId="4115b3b6-c566-49ec-8cd3-2d7651a9555d" providerId="ADAL" clId="{DDF28F69-42ED-4871-89CD-B58DFBF33465}" dt="2024-07-19T10:43:35.908" v="1211" actId="478"/>
          <ac:spMkLst>
            <pc:docMk/>
            <pc:sldMk cId="1553569107" sldId="323"/>
            <ac:spMk id="2" creationId="{B7B5E9E0-4BC5-4BA6-1775-388C9B0565BF}"/>
          </ac:spMkLst>
        </pc:spChg>
        <pc:spChg chg="mod">
          <ac:chgData name="Sepideh Modgham" userId="4115b3b6-c566-49ec-8cd3-2d7651a9555d" providerId="ADAL" clId="{DDF28F69-42ED-4871-89CD-B58DFBF33465}" dt="2024-07-19T10:47:00.494" v="1232" actId="113"/>
          <ac:spMkLst>
            <pc:docMk/>
            <pc:sldMk cId="1553569107" sldId="323"/>
            <ac:spMk id="4" creationId="{0BAA780D-0AEF-9105-4777-B6C3A6EDD453}"/>
          </ac:spMkLst>
        </pc:spChg>
        <pc:spChg chg="mod">
          <ac:chgData name="Sepideh Modgham" userId="4115b3b6-c566-49ec-8cd3-2d7651a9555d" providerId="ADAL" clId="{DDF28F69-42ED-4871-89CD-B58DFBF33465}" dt="2024-08-07T13:20:54.289" v="2246" actId="113"/>
          <ac:spMkLst>
            <pc:docMk/>
            <pc:sldMk cId="1553569107" sldId="323"/>
            <ac:spMk id="5" creationId="{A1CB6D22-6553-31C5-2A2B-14DA66F9DB8A}"/>
          </ac:spMkLst>
        </pc:spChg>
        <pc:spChg chg="mod">
          <ac:chgData name="Sepideh Modgham" userId="4115b3b6-c566-49ec-8cd3-2d7651a9555d" providerId="ADAL" clId="{DDF28F69-42ED-4871-89CD-B58DFBF33465}" dt="2024-08-07T13:20:56.604" v="2247" actId="113"/>
          <ac:spMkLst>
            <pc:docMk/>
            <pc:sldMk cId="1553569107" sldId="323"/>
            <ac:spMk id="7" creationId="{E459903F-C7EB-8267-4B91-159317987CF3}"/>
          </ac:spMkLst>
        </pc:spChg>
        <pc:spChg chg="mod">
          <ac:chgData name="Sepideh Modgham" userId="4115b3b6-c566-49ec-8cd3-2d7651a9555d" providerId="ADAL" clId="{DDF28F69-42ED-4871-89CD-B58DFBF33465}" dt="2024-08-07T13:20:58.928" v="2248" actId="113"/>
          <ac:spMkLst>
            <pc:docMk/>
            <pc:sldMk cId="1553569107" sldId="323"/>
            <ac:spMk id="8" creationId="{774803C1-16F0-38E5-3C47-BE163B3A6738}"/>
          </ac:spMkLst>
        </pc:spChg>
        <pc:spChg chg="del">
          <ac:chgData name="Sepideh Modgham" userId="4115b3b6-c566-49ec-8cd3-2d7651a9555d" providerId="ADAL" clId="{DDF28F69-42ED-4871-89CD-B58DFBF33465}" dt="2024-07-19T10:39:10.839" v="1102" actId="478"/>
          <ac:spMkLst>
            <pc:docMk/>
            <pc:sldMk cId="1553569107" sldId="323"/>
            <ac:spMk id="9" creationId="{BB756A8A-CB9F-6D05-FB81-EE799073CC49}"/>
          </ac:spMkLst>
        </pc:spChg>
        <pc:spChg chg="mod">
          <ac:chgData name="Sepideh Modgham" userId="4115b3b6-c566-49ec-8cd3-2d7651a9555d" providerId="ADAL" clId="{DDF28F69-42ED-4871-89CD-B58DFBF33465}" dt="2024-08-07T13:21:01.271" v="2249" actId="113"/>
          <ac:spMkLst>
            <pc:docMk/>
            <pc:sldMk cId="1553569107" sldId="323"/>
            <ac:spMk id="10" creationId="{36023AF8-E750-BE15-02BC-4E76812A6120}"/>
          </ac:spMkLst>
        </pc:spChg>
        <pc:spChg chg="mod">
          <ac:chgData name="Sepideh Modgham" userId="4115b3b6-c566-49ec-8cd3-2d7651a9555d" providerId="ADAL" clId="{DDF28F69-42ED-4871-89CD-B58DFBF33465}" dt="2024-07-29T11:59:46.832" v="2102" actId="114"/>
          <ac:spMkLst>
            <pc:docMk/>
            <pc:sldMk cId="1553569107" sldId="323"/>
            <ac:spMk id="11" creationId="{2BF6B688-9C8B-4E2C-8773-D96E73CBBA97}"/>
          </ac:spMkLst>
        </pc:spChg>
        <pc:spChg chg="mod">
          <ac:chgData name="Sepideh Modgham" userId="4115b3b6-c566-49ec-8cd3-2d7651a9555d" providerId="ADAL" clId="{DDF28F69-42ED-4871-89CD-B58DFBF33465}" dt="2024-07-19T13:10:11.896" v="1930" actId="14100"/>
          <ac:spMkLst>
            <pc:docMk/>
            <pc:sldMk cId="1553569107" sldId="323"/>
            <ac:spMk id="12" creationId="{F85417A9-1C3A-29AE-DDC9-3573E69579A8}"/>
          </ac:spMkLst>
        </pc:spChg>
        <pc:spChg chg="mod">
          <ac:chgData name="Sepideh Modgham" userId="4115b3b6-c566-49ec-8cd3-2d7651a9555d" providerId="ADAL" clId="{DDF28F69-42ED-4871-89CD-B58DFBF33465}" dt="2024-07-19T13:10:11.896" v="1930" actId="14100"/>
          <ac:spMkLst>
            <pc:docMk/>
            <pc:sldMk cId="1553569107" sldId="323"/>
            <ac:spMk id="13" creationId="{847FB13F-37B9-8783-6075-65822500C339}"/>
          </ac:spMkLst>
        </pc:spChg>
        <pc:spChg chg="del">
          <ac:chgData name="Sepideh Modgham" userId="4115b3b6-c566-49ec-8cd3-2d7651a9555d" providerId="ADAL" clId="{DDF28F69-42ED-4871-89CD-B58DFBF33465}" dt="2024-07-19T10:41:51.062" v="1178" actId="478"/>
          <ac:spMkLst>
            <pc:docMk/>
            <pc:sldMk cId="1553569107" sldId="323"/>
            <ac:spMk id="15" creationId="{F722498F-0BCA-5C08-6F27-661D23BE89D2}"/>
          </ac:spMkLst>
        </pc:spChg>
        <pc:spChg chg="mod">
          <ac:chgData name="Sepideh Modgham" userId="4115b3b6-c566-49ec-8cd3-2d7651a9555d" providerId="ADAL" clId="{DDF28F69-42ED-4871-89CD-B58DFBF33465}" dt="2024-07-29T11:59:51.077" v="2103" actId="114"/>
          <ac:spMkLst>
            <pc:docMk/>
            <pc:sldMk cId="1553569107" sldId="323"/>
            <ac:spMk id="31" creationId="{F742A1EA-7C10-4525-855E-B08868152A21}"/>
          </ac:spMkLst>
        </pc:spChg>
        <pc:spChg chg="mod">
          <ac:chgData name="Sepideh Modgham" userId="4115b3b6-c566-49ec-8cd3-2d7651a9555d" providerId="ADAL" clId="{DDF28F69-42ED-4871-89CD-B58DFBF33465}" dt="2024-07-29T11:59:55.054" v="2104" actId="114"/>
          <ac:spMkLst>
            <pc:docMk/>
            <pc:sldMk cId="1553569107" sldId="323"/>
            <ac:spMk id="32" creationId="{89792852-B8D6-4F05-97D5-EEFCB9A4F980}"/>
          </ac:spMkLst>
        </pc:spChg>
        <pc:spChg chg="del">
          <ac:chgData name="Sepideh Modgham" userId="4115b3b6-c566-49ec-8cd3-2d7651a9555d" providerId="ADAL" clId="{DDF28F69-42ED-4871-89CD-B58DFBF33465}" dt="2024-07-19T10:41:51.062" v="1178" actId="478"/>
          <ac:spMkLst>
            <pc:docMk/>
            <pc:sldMk cId="1553569107" sldId="323"/>
            <ac:spMk id="39" creationId="{239FEC6F-660F-AD87-3B1F-CB0389D1ABF9}"/>
          </ac:spMkLst>
        </pc:spChg>
        <pc:spChg chg="del">
          <ac:chgData name="Sepideh Modgham" userId="4115b3b6-c566-49ec-8cd3-2d7651a9555d" providerId="ADAL" clId="{DDF28F69-42ED-4871-89CD-B58DFBF33465}" dt="2024-07-19T10:41:51.062" v="1178" actId="478"/>
          <ac:spMkLst>
            <pc:docMk/>
            <pc:sldMk cId="1553569107" sldId="323"/>
            <ac:spMk id="40" creationId="{2FEE2E39-9BB5-6F7E-1C86-AFA3ADAAAF3B}"/>
          </ac:spMkLst>
        </pc:spChg>
        <pc:spChg chg="del">
          <ac:chgData name="Sepideh Modgham" userId="4115b3b6-c566-49ec-8cd3-2d7651a9555d" providerId="ADAL" clId="{DDF28F69-42ED-4871-89CD-B58DFBF33465}" dt="2024-07-19T10:41:51.062" v="1178" actId="478"/>
          <ac:spMkLst>
            <pc:docMk/>
            <pc:sldMk cId="1553569107" sldId="323"/>
            <ac:spMk id="41" creationId="{5867C6CA-AD42-C95D-A415-69CC7E737CF8}"/>
          </ac:spMkLst>
        </pc:spChg>
        <pc:spChg chg="del">
          <ac:chgData name="Sepideh Modgham" userId="4115b3b6-c566-49ec-8cd3-2d7651a9555d" providerId="ADAL" clId="{DDF28F69-42ED-4871-89CD-B58DFBF33465}" dt="2024-07-19T10:41:51.062" v="1178" actId="478"/>
          <ac:spMkLst>
            <pc:docMk/>
            <pc:sldMk cId="1553569107" sldId="323"/>
            <ac:spMk id="42" creationId="{6D6CEEEA-65C0-CD64-D9A3-E1F17BF341EE}"/>
          </ac:spMkLst>
        </pc:spChg>
        <pc:grpChg chg="add mod">
          <ac:chgData name="Sepideh Modgham" userId="4115b3b6-c566-49ec-8cd3-2d7651a9555d" providerId="ADAL" clId="{DDF28F69-42ED-4871-89CD-B58DFBF33465}" dt="2024-07-19T13:10:11.896" v="1930" actId="14100"/>
          <ac:grpSpMkLst>
            <pc:docMk/>
            <pc:sldMk cId="1553569107" sldId="323"/>
            <ac:grpSpMk id="3" creationId="{2136FFEC-EAEC-797B-C9D1-989E66C072BE}"/>
          </ac:grpSpMkLst>
        </pc:grpChg>
        <pc:grpChg chg="del">
          <ac:chgData name="Sepideh Modgham" userId="4115b3b6-c566-49ec-8cd3-2d7651a9555d" providerId="ADAL" clId="{DDF28F69-42ED-4871-89CD-B58DFBF33465}" dt="2024-07-19T10:43:48.558" v="1213" actId="478"/>
          <ac:grpSpMkLst>
            <pc:docMk/>
            <pc:sldMk cId="1553569107" sldId="323"/>
            <ac:grpSpMk id="27" creationId="{11DEFB08-429B-4FBF-AEDD-D124F9C04805}"/>
          </ac:grpSpMkLst>
        </pc:grpChg>
        <pc:picChg chg="mod">
          <ac:chgData name="Sepideh Modgham" userId="4115b3b6-c566-49ec-8cd3-2d7651a9555d" providerId="ADAL" clId="{DDF28F69-42ED-4871-89CD-B58DFBF33465}" dt="2024-07-19T13:10:11.896" v="1930" actId="14100"/>
          <ac:picMkLst>
            <pc:docMk/>
            <pc:sldMk cId="1553569107" sldId="323"/>
            <ac:picMk id="14" creationId="{5939D532-77BD-0EFC-CE82-3128869ECC1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07/08/2024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image" Target="../media/image700.png"/><Relationship Id="rId7" Type="http://schemas.openxmlformats.org/officeDocument/2006/relationships/image" Target="../media/image74.png"/><Relationship Id="rId12" Type="http://schemas.openxmlformats.org/officeDocument/2006/relationships/image" Target="../media/image79.png"/><Relationship Id="rId2" Type="http://schemas.openxmlformats.org/officeDocument/2006/relationships/image" Target="../media/image69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3.png"/><Relationship Id="rId11" Type="http://schemas.openxmlformats.org/officeDocument/2006/relationships/image" Target="../media/image78.png"/><Relationship Id="rId5" Type="http://schemas.openxmlformats.org/officeDocument/2006/relationships/image" Target="../media/image72.png"/><Relationship Id="rId10" Type="http://schemas.openxmlformats.org/officeDocument/2006/relationships/image" Target="../media/image77.png"/><Relationship Id="rId4" Type="http://schemas.openxmlformats.org/officeDocument/2006/relationships/image" Target="../media/image71.png"/><Relationship Id="rId9" Type="http://schemas.openxmlformats.org/officeDocument/2006/relationships/image" Target="../media/image7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3" Type="http://schemas.openxmlformats.org/officeDocument/2006/relationships/image" Target="../media/image81.png"/><Relationship Id="rId7" Type="http://schemas.openxmlformats.org/officeDocument/2006/relationships/image" Target="../media/image84.png"/><Relationship Id="rId2" Type="http://schemas.openxmlformats.org/officeDocument/2006/relationships/image" Target="../media/image78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3.png"/><Relationship Id="rId11" Type="http://schemas.openxmlformats.org/officeDocument/2006/relationships/image" Target="../media/image88.png"/><Relationship Id="rId5" Type="http://schemas.openxmlformats.org/officeDocument/2006/relationships/image" Target="../media/image80.png"/><Relationship Id="rId10" Type="http://schemas.openxmlformats.org/officeDocument/2006/relationships/image" Target="../media/image87.png"/><Relationship Id="rId4" Type="http://schemas.openxmlformats.org/officeDocument/2006/relationships/image" Target="../media/image82.png"/><Relationship Id="rId9" Type="http://schemas.openxmlformats.org/officeDocument/2006/relationships/image" Target="../media/image8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5" Type="http://schemas.openxmlformats.org/officeDocument/2006/relationships/image" Target="../media/image5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image" Target="../media/image38.png"/><Relationship Id="rId7" Type="http://schemas.openxmlformats.org/officeDocument/2006/relationships/image" Target="../media/image53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10" Type="http://schemas.openxmlformats.org/officeDocument/2006/relationships/image" Target="../media/image56.jpeg"/><Relationship Id="rId4" Type="http://schemas.openxmlformats.org/officeDocument/2006/relationships/image" Target="../media/image39.png"/><Relationship Id="rId9" Type="http://schemas.openxmlformats.org/officeDocument/2006/relationships/image" Target="../media/image5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18" Type="http://schemas.openxmlformats.org/officeDocument/2006/relationships/image" Target="../media/image65.png"/><Relationship Id="rId3" Type="http://schemas.openxmlformats.org/officeDocument/2006/relationships/image" Target="../media/image57.png"/><Relationship Id="rId21" Type="http://schemas.openxmlformats.org/officeDocument/2006/relationships/image" Target="../media/image68.png"/><Relationship Id="rId7" Type="http://schemas.openxmlformats.org/officeDocument/2006/relationships/image" Target="../media/image58.png"/><Relationship Id="rId17" Type="http://schemas.openxmlformats.org/officeDocument/2006/relationships/image" Target="../media/image63.png"/><Relationship Id="rId16" Type="http://schemas.openxmlformats.org/officeDocument/2006/relationships/image" Target="../media/image61.png"/><Relationship Id="rId20" Type="http://schemas.openxmlformats.org/officeDocument/2006/relationships/image" Target="../media/image67.png"/><Relationship Id="rId1" Type="http://schemas.openxmlformats.org/officeDocument/2006/relationships/slideLayout" Target="../slideLayouts/slideLayout6.xml"/><Relationship Id="rId15" Type="http://schemas.openxmlformats.org/officeDocument/2006/relationships/image" Target="../media/image60.png"/><Relationship Id="rId23" Type="http://schemas.openxmlformats.org/officeDocument/2006/relationships/image" Target="../media/image70.png"/><Relationship Id="rId19" Type="http://schemas.openxmlformats.org/officeDocument/2006/relationships/image" Target="../media/image66.png"/><Relationship Id="rId9" Type="http://schemas.openxmlformats.org/officeDocument/2006/relationships/image" Target="../media/image59.png"/><Relationship Id="rId14" Type="http://schemas.openxmlformats.org/officeDocument/2006/relationships/image" Target="../media/image64.png"/><Relationship Id="rId22" Type="http://schemas.openxmlformats.org/officeDocument/2006/relationships/image" Target="../media/image6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latin typeface="Arial" panose="020B0604020202020204" pitchFamily="34" charset="0"/>
                <a:cs typeface="Arial" panose="020B0604020202020204" pitchFamily="34" charset="0"/>
              </a:rPr>
              <a:t>Version 1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89257F4-6E1A-9F3A-ACDE-512D0A4A3A5C}"/>
              </a:ext>
            </a:extLst>
          </p:cNvPr>
          <p:cNvSpPr txBox="1"/>
          <p:nvPr/>
        </p:nvSpPr>
        <p:spPr>
          <a:xfrm>
            <a:off x="658906" y="1909481"/>
            <a:ext cx="785308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Lesson slides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Topic</a:t>
            </a: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E2.13: Functions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2: Composite functions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IGCSE</a:t>
            </a:r>
            <a:r>
              <a:rPr lang="en-GB" sz="2400" b="1" baseline="300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</a:p>
          <a:p>
            <a:r>
              <a:rPr lang="en-GB" sz="24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/>
              <p:nvPr/>
            </p:nvSpPr>
            <p:spPr>
              <a:xfrm>
                <a:off x="2190996" y="1600508"/>
                <a:ext cx="32057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28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f</m:t>
                      </m:r>
                      <m:d>
                        <m:d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d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−1</m:t>
                      </m:r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996" y="1600508"/>
                <a:ext cx="320575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D1A00A7-C535-48D2-8E2D-B50B00B3F3F4}"/>
                  </a:ext>
                </a:extLst>
              </p:cNvPr>
              <p:cNvSpPr txBox="1"/>
              <p:nvPr/>
            </p:nvSpPr>
            <p:spPr>
              <a:xfrm>
                <a:off x="368763" y="2343685"/>
                <a:ext cx="24390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1. Find</a:t>
                </a:r>
                <a:r>
                  <a:rPr lang="en-GB" sz="28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D1A00A7-C535-48D2-8E2D-B50B00B3F3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63" y="2343685"/>
                <a:ext cx="2439062" cy="523220"/>
              </a:xfrm>
              <a:prstGeom prst="rect">
                <a:avLst/>
              </a:prstGeom>
              <a:blipFill>
                <a:blip r:embed="rId3"/>
                <a:stretch>
                  <a:fillRect l="-4988" t="-13953" b="-290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A4C28C2-5AD6-4639-A9CD-F52A8F5CE8CF}"/>
                  </a:ext>
                </a:extLst>
              </p:cNvPr>
              <p:cNvSpPr txBox="1"/>
              <p:nvPr/>
            </p:nvSpPr>
            <p:spPr>
              <a:xfrm>
                <a:off x="6017882" y="1590868"/>
                <a:ext cx="32057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28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g</m:t>
                      </m:r>
                      <m:d>
                        <m:d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d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=4−</m:t>
                      </m:r>
                      <m:sSup>
                        <m:sSup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A4C28C2-5AD6-4639-A9CD-F52A8F5CE8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7882" y="1590868"/>
                <a:ext cx="3205755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67EC776-3777-42E4-BCB4-183538FBBB32}"/>
                  </a:ext>
                </a:extLst>
              </p:cNvPr>
              <p:cNvSpPr txBox="1"/>
              <p:nvPr/>
            </p:nvSpPr>
            <p:spPr>
              <a:xfrm>
                <a:off x="6198905" y="2343685"/>
                <a:ext cx="24390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2. Find</a:t>
                </a:r>
                <a:r>
                  <a:rPr lang="en-GB" sz="28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67EC776-3777-42E4-BCB4-183538FBBB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8905" y="2343685"/>
                <a:ext cx="2439062" cy="523220"/>
              </a:xfrm>
              <a:prstGeom prst="rect">
                <a:avLst/>
              </a:prstGeom>
              <a:blipFill>
                <a:blip r:embed="rId5"/>
                <a:stretch>
                  <a:fillRect l="-5250" t="-13953" b="-290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4372637-BC3E-8B28-3CF2-5EE3A9D13714}"/>
                  </a:ext>
                </a:extLst>
              </p:cNvPr>
              <p:cNvSpPr txBox="1"/>
              <p:nvPr/>
            </p:nvSpPr>
            <p:spPr>
              <a:xfrm>
                <a:off x="520570" y="3125867"/>
                <a:ext cx="3549810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− </m:t>
                      </m:r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4372637-BC3E-8B28-3CF2-5EE3A9D137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570" y="3125867"/>
                <a:ext cx="3549810" cy="520001"/>
              </a:xfrm>
              <a:prstGeom prst="roundRect">
                <a:avLst/>
              </a:prstGeom>
              <a:blipFill>
                <a:blip r:embed="rId6"/>
                <a:stretch>
                  <a:fillRect l="-686" b="-1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3F55BB3-458F-6318-00C8-734110BFB67E}"/>
                  </a:ext>
                </a:extLst>
              </p:cNvPr>
              <p:cNvSpPr txBox="1"/>
              <p:nvPr/>
            </p:nvSpPr>
            <p:spPr>
              <a:xfrm>
                <a:off x="519689" y="3726424"/>
                <a:ext cx="3549810" cy="563346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4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d>
                      <m:dPr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−</m:t>
                        </m:r>
                        <m:sSup>
                          <m:sSupPr>
                            <m:ctrlPr>
                              <a:rPr lang="en-GB" sz="2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2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sz="2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e>
                    </m:d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3F55BB3-458F-6318-00C8-734110BFB6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689" y="3726424"/>
                <a:ext cx="3549810" cy="563346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0D7D5C0-3CB6-28C9-DA91-6BEB7AB78BD2}"/>
                  </a:ext>
                </a:extLst>
              </p:cNvPr>
              <p:cNvSpPr txBox="1"/>
              <p:nvPr/>
            </p:nvSpPr>
            <p:spPr>
              <a:xfrm>
                <a:off x="519689" y="4326981"/>
                <a:ext cx="3549810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</m:t>
                        </m:r>
                      </m:sup>
                    </m:sSup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0D7D5C0-3CB6-28C9-DA91-6BEB7AB78B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689" y="4326981"/>
                <a:ext cx="3549810" cy="520001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8C3E916-253A-69B3-3F20-DD3C168A3FEA}"/>
                  </a:ext>
                </a:extLst>
              </p:cNvPr>
              <p:cNvSpPr txBox="1"/>
              <p:nvPr/>
            </p:nvSpPr>
            <p:spPr>
              <a:xfrm>
                <a:off x="519689" y="4932027"/>
                <a:ext cx="3549810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𝟏𝟏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</m:t>
                        </m:r>
                      </m:sup>
                    </m:sSup>
                  </m:oMath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8C3E916-253A-69B3-3F20-DD3C168A3F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689" y="4932027"/>
                <a:ext cx="3549810" cy="520001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B5AFF20-3C05-6699-A08E-75FD4BE0FDDC}"/>
                  </a:ext>
                </a:extLst>
              </p:cNvPr>
              <p:cNvSpPr txBox="1"/>
              <p:nvPr/>
            </p:nvSpPr>
            <p:spPr>
              <a:xfrm>
                <a:off x="6208979" y="3125867"/>
                <a:ext cx="4141252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𝐠𝐟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𝒈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B5AFF20-3C05-6699-A08E-75FD4BE0FD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8979" y="3125867"/>
                <a:ext cx="4141252" cy="510778"/>
              </a:xfrm>
              <a:prstGeom prst="roundRect">
                <a:avLst/>
              </a:prstGeom>
              <a:blipFill>
                <a:blip r:embed="rId10"/>
                <a:stretch>
                  <a:fillRect l="-736" b="-130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37C731-589C-AAAF-8112-DECF18EBC13D}"/>
                  </a:ext>
                </a:extLst>
              </p:cNvPr>
              <p:cNvSpPr txBox="1"/>
              <p:nvPr/>
            </p:nvSpPr>
            <p:spPr>
              <a:xfrm>
                <a:off x="6208979" y="3726424"/>
                <a:ext cx="4141252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−(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𝟗</m:t>
                      </m:r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37C731-589C-AAAF-8112-DECF18EBC1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8979" y="3726424"/>
                <a:ext cx="4141252" cy="520001"/>
              </a:xfrm>
              <a:prstGeom prst="roundRect">
                <a:avLst/>
              </a:prstGeom>
              <a:blipFill>
                <a:blip r:embed="rId11"/>
                <a:stretch>
                  <a:fillRect b="-116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205BA79-40E3-DA9A-CC4D-9E8A09F73FF3}"/>
                  </a:ext>
                </a:extLst>
              </p:cNvPr>
              <p:cNvSpPr txBox="1"/>
              <p:nvPr/>
            </p:nvSpPr>
            <p:spPr>
              <a:xfrm>
                <a:off x="6198905" y="4326981"/>
                <a:ext cx="4141251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𝟗</m:t>
                    </m:r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sup>
                    </m:sSup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205BA79-40E3-DA9A-CC4D-9E8A09F73F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8905" y="4326981"/>
                <a:ext cx="4141251" cy="520001"/>
              </a:xfrm>
              <a:prstGeom prst="round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6406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</a:t>
            </a:r>
            <a:r>
              <a:rPr lang="en-GB" sz="2800" b="1">
                <a:latin typeface="Arial" panose="020B0604020202020204" pitchFamily="34" charset="0"/>
                <a:cs typeface="Arial" panose="020B0604020202020204" pitchFamily="34" charset="0"/>
              </a:rPr>
              <a:t>turn – challenge 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/>
              <p:nvPr/>
            </p:nvSpPr>
            <p:spPr>
              <a:xfrm>
                <a:off x="1231092" y="1586454"/>
                <a:ext cx="4772301" cy="595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−7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1092" y="1586454"/>
                <a:ext cx="4772301" cy="5959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D1A00A7-C535-48D2-8E2D-B50B00B3F3F4}"/>
                  </a:ext>
                </a:extLst>
              </p:cNvPr>
              <p:cNvSpPr txBox="1"/>
              <p:nvPr/>
            </p:nvSpPr>
            <p:spPr>
              <a:xfrm>
                <a:off x="397302" y="2470546"/>
                <a:ext cx="6138611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=−14</m:t>
                    </m:r>
                  </m:oMath>
                </a14:m>
                <a:r>
                  <a:rPr lang="en-GB" sz="2800" dirty="0"/>
                  <a:t>, 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D1A00A7-C535-48D2-8E2D-B50B00B3F3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302" y="2470546"/>
                <a:ext cx="6138611" cy="523220"/>
              </a:xfrm>
              <a:prstGeom prst="rect">
                <a:avLst/>
              </a:prstGeom>
              <a:blipFill>
                <a:blip r:embed="rId3"/>
                <a:stretch>
                  <a:fillRect t="-13953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8318B5D-E30B-4BFF-B48A-54129608E9B3}"/>
                  </a:ext>
                </a:extLst>
              </p:cNvPr>
              <p:cNvSpPr txBox="1"/>
              <p:nvPr/>
            </p:nvSpPr>
            <p:spPr>
              <a:xfrm>
                <a:off x="5557475" y="1591327"/>
                <a:ext cx="4772301" cy="595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d>
                      <m:d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8318B5D-E30B-4BFF-B48A-54129608E9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7475" y="1591327"/>
                <a:ext cx="4772301" cy="5959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A35CFB1-BBC9-3C6B-F6AE-699AA98CE733}"/>
                  </a:ext>
                </a:extLst>
              </p:cNvPr>
              <p:cNvSpPr txBox="1"/>
              <p:nvPr/>
            </p:nvSpPr>
            <p:spPr>
              <a:xfrm>
                <a:off x="537753" y="3173611"/>
                <a:ext cx="5357236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𝐟𝐠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𝟏𝟒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A35CFB1-BBC9-3C6B-F6AE-699AA98CE7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753" y="3173611"/>
                <a:ext cx="5357236" cy="510778"/>
              </a:xfrm>
              <a:prstGeom prst="roundRect">
                <a:avLst/>
              </a:prstGeom>
              <a:blipFill>
                <a:blip r:embed="rId5"/>
                <a:stretch>
                  <a:fillRect l="-455" b="-144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EE53BA9-7E8E-E8CE-FACD-0B45DA64B47D}"/>
                  </a:ext>
                </a:extLst>
              </p:cNvPr>
              <p:cNvSpPr txBox="1"/>
              <p:nvPr/>
            </p:nvSpPr>
            <p:spPr>
              <a:xfrm>
                <a:off x="537753" y="3790528"/>
                <a:ext cx="5357236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𝟏𝟒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EE53BA9-7E8E-E8CE-FACD-0B45DA64B4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753" y="3790528"/>
                <a:ext cx="5357236" cy="520001"/>
              </a:xfrm>
              <a:prstGeom prst="roundRect">
                <a:avLst/>
              </a:prstGeom>
              <a:blipFill>
                <a:blip r:embed="rId6"/>
                <a:stretch>
                  <a:fillRect l="-455" b="-1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3D55511-0DB3-E94A-F7C9-6693112E237C}"/>
                  </a:ext>
                </a:extLst>
              </p:cNvPr>
              <p:cNvSpPr txBox="1"/>
              <p:nvPr/>
            </p:nvSpPr>
            <p:spPr>
              <a:xfrm>
                <a:off x="537753" y="4411185"/>
                <a:ext cx="5357236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𝟏𝟒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3D55511-0DB3-E94A-F7C9-6693112E23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753" y="4411185"/>
                <a:ext cx="5357236" cy="520001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CD6AE9C-678B-AB5C-030D-92134EE95ADD}"/>
                  </a:ext>
                </a:extLst>
              </p:cNvPr>
              <p:cNvSpPr txBox="1"/>
              <p:nvPr/>
            </p:nvSpPr>
            <p:spPr>
              <a:xfrm>
                <a:off x="537753" y="5031842"/>
                <a:ext cx="5357236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𝟗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𝟏𝟒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CD6AE9C-678B-AB5C-030D-92134EE95A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753" y="5031842"/>
                <a:ext cx="5357236" cy="520001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4FBF899-2ADA-565C-2C43-D5C9C6655533}"/>
                  </a:ext>
                </a:extLst>
              </p:cNvPr>
              <p:cNvSpPr txBox="1"/>
              <p:nvPr/>
            </p:nvSpPr>
            <p:spPr>
              <a:xfrm>
                <a:off x="537753" y="5652499"/>
                <a:ext cx="5357236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𝟗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𝟐𝟎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4FBF899-2ADA-565C-2C43-D5C9C66555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753" y="5652499"/>
                <a:ext cx="5357236" cy="520001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8D39430-FC7F-AEB4-6B0C-CE9A542F4D7A}"/>
                  </a:ext>
                </a:extLst>
              </p:cNvPr>
              <p:cNvSpPr txBox="1"/>
              <p:nvPr/>
            </p:nvSpPr>
            <p:spPr>
              <a:xfrm>
                <a:off x="6686548" y="3173611"/>
                <a:ext cx="2846557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8D39430-FC7F-AEB4-6B0C-CE9A542F4D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8" y="3173611"/>
                <a:ext cx="2846557" cy="510778"/>
              </a:xfrm>
              <a:prstGeom prst="roundRect">
                <a:avLst/>
              </a:prstGeom>
              <a:blipFill>
                <a:blip r:embed="rId10"/>
                <a:stretch>
                  <a:fillRect l="-1071" b="-144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EECA2DC-1A5C-B78B-3BE6-18144B0E6E36}"/>
                  </a:ext>
                </a:extLst>
              </p:cNvPr>
              <p:cNvSpPr txBox="1"/>
              <p:nvPr/>
            </p:nvSpPr>
            <p:spPr>
              <a:xfrm>
                <a:off x="6686548" y="3790528"/>
                <a:ext cx="2846557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𝒃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𝒃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</m:oMath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EECA2DC-1A5C-B78B-3BE6-18144B0E6E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8" y="3790528"/>
                <a:ext cx="2846557" cy="510778"/>
              </a:xfrm>
              <a:prstGeom prst="roundRect">
                <a:avLst/>
              </a:prstGeom>
              <a:blipFill>
                <a:blip r:embed="rId11"/>
                <a:stretch>
                  <a:fillRect t="-3571" b="-226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5959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  <p:bldP spid="8" grpId="0" animBg="1"/>
      <p:bldP spid="14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3975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Now work through worksheet 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A88C4F-EE51-381E-2DE6-BA192D013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4792" y="1226623"/>
            <a:ext cx="5840083" cy="5619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723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Starter – substitution practice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423FF3-04B5-476E-A64C-A7122CF96D75}"/>
              </a:ext>
            </a:extLst>
          </p:cNvPr>
          <p:cNvSpPr txBox="1"/>
          <p:nvPr/>
        </p:nvSpPr>
        <p:spPr>
          <a:xfrm>
            <a:off x="443753" y="1546412"/>
            <a:ext cx="11524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Substitute into, and simplify, the following equations.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C723E32-A0F5-44EE-96BA-96EB69360DB4}"/>
                  </a:ext>
                </a:extLst>
              </p:cNvPr>
              <p:cNvSpPr txBox="1"/>
              <p:nvPr/>
            </p:nvSpPr>
            <p:spPr>
              <a:xfrm>
                <a:off x="443753" y="2534892"/>
                <a:ext cx="7077128" cy="5132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Substitute</a:t>
                </a:r>
                <a14:m>
                  <m:oMath xmlns:m="http://schemas.openxmlformats.org/officeDocument/2006/math">
                    <m: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into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−1.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C723E32-A0F5-44EE-96BA-96EB69360D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53" y="2534892"/>
                <a:ext cx="7077128" cy="513282"/>
              </a:xfrm>
              <a:prstGeom prst="rect">
                <a:avLst/>
              </a:prstGeom>
              <a:blipFill>
                <a:blip r:embed="rId2"/>
                <a:stretch>
                  <a:fillRect l="-1378" t="-1190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8F6EE1E-D4D7-479C-AC8B-B9F7A4CAB20D}"/>
                  </a:ext>
                </a:extLst>
              </p:cNvPr>
              <p:cNvSpPr txBox="1"/>
              <p:nvPr/>
            </p:nvSpPr>
            <p:spPr>
              <a:xfrm>
                <a:off x="443753" y="3487592"/>
                <a:ext cx="4585447" cy="5132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Substitute</a:t>
                </a:r>
                <a14:m>
                  <m:oMath xmlns:m="http://schemas.openxmlformats.org/officeDocument/2006/math">
                    <m: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into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2 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8F6EE1E-D4D7-479C-AC8B-B9F7A4CAB2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53" y="3487592"/>
                <a:ext cx="4585447" cy="513282"/>
              </a:xfrm>
              <a:prstGeom prst="rect">
                <a:avLst/>
              </a:prstGeom>
              <a:blipFill>
                <a:blip r:embed="rId3"/>
                <a:stretch>
                  <a:fillRect l="-2128" t="-1190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2FE88A4-7488-4D1A-9CEB-1EA60128DC7A}"/>
                  </a:ext>
                </a:extLst>
              </p:cNvPr>
              <p:cNvSpPr txBox="1"/>
              <p:nvPr/>
            </p:nvSpPr>
            <p:spPr>
              <a:xfrm>
                <a:off x="443753" y="4554120"/>
                <a:ext cx="5136186" cy="5132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Substitute</a:t>
                </a:r>
                <a14:m>
                  <m:oMath xmlns:m="http://schemas.openxmlformats.org/officeDocument/2006/math">
                    <m: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into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.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2FE88A4-7488-4D1A-9CEB-1EA60128DC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53" y="4554120"/>
                <a:ext cx="5136186" cy="513282"/>
              </a:xfrm>
              <a:prstGeom prst="rect">
                <a:avLst/>
              </a:prstGeom>
              <a:blipFill>
                <a:blip r:embed="rId4"/>
                <a:stretch>
                  <a:fillRect l="-1900" t="-1190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CDADCD3-BD7A-61C1-3B64-B4F6D4ACBC21}"/>
                  </a:ext>
                </a:extLst>
              </p:cNvPr>
              <p:cNvSpPr txBox="1"/>
              <p:nvPr/>
            </p:nvSpPr>
            <p:spPr>
              <a:xfrm>
                <a:off x="7826457" y="2518635"/>
                <a:ext cx="2620131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𝒚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CDADCD3-BD7A-61C1-3B64-B4F6D4ACBC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6457" y="2518635"/>
                <a:ext cx="2620131" cy="510778"/>
              </a:xfrm>
              <a:prstGeom prst="roundRect">
                <a:avLst/>
              </a:prstGeom>
              <a:blipFill>
                <a:blip r:embed="rId5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C74D41F-1BF5-DC40-EAEF-25955903669D}"/>
                  </a:ext>
                </a:extLst>
              </p:cNvPr>
              <p:cNvSpPr txBox="1"/>
              <p:nvPr/>
            </p:nvSpPr>
            <p:spPr>
              <a:xfrm>
                <a:off x="7826455" y="3487592"/>
                <a:ext cx="2620131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𝒚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𝟗</m:t>
                      </m:r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C74D41F-1BF5-DC40-EAEF-2595590366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6455" y="3487592"/>
                <a:ext cx="2620131" cy="520001"/>
              </a:xfrm>
              <a:prstGeom prst="roundRect">
                <a:avLst/>
              </a:prstGeom>
              <a:blipFill>
                <a:blip r:embed="rId6"/>
                <a:stretch>
                  <a:fillRect b="-70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A43197C-91DD-6BBB-8C77-3D972526564D}"/>
                  </a:ext>
                </a:extLst>
              </p:cNvPr>
              <p:cNvSpPr txBox="1"/>
              <p:nvPr/>
            </p:nvSpPr>
            <p:spPr>
              <a:xfrm>
                <a:off x="7826455" y="4554120"/>
                <a:ext cx="2620131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𝒚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A43197C-91DD-6BBB-8C77-3D97252656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6455" y="4554120"/>
                <a:ext cx="2620131" cy="510778"/>
              </a:xfrm>
              <a:prstGeom prst="roundRect">
                <a:avLst/>
              </a:prstGeom>
              <a:blipFill>
                <a:blip r:embed="rId7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906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is a composite function?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423FF3-04B5-476E-A64C-A7122CF96D75}"/>
              </a:ext>
            </a:extLst>
          </p:cNvPr>
          <p:cNvSpPr txBox="1"/>
          <p:nvPr/>
        </p:nvSpPr>
        <p:spPr>
          <a:xfrm>
            <a:off x="443753" y="1546412"/>
            <a:ext cx="115241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If something is a ‘composite’ then it is made up of two or more things</a:t>
            </a: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composite function is two or more functions being substituted into one another.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0104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is a composite function?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423FF3-04B5-476E-A64C-A7122CF96D75}"/>
              </a:ext>
            </a:extLst>
          </p:cNvPr>
          <p:cNvSpPr txBox="1"/>
          <p:nvPr/>
        </p:nvSpPr>
        <p:spPr>
          <a:xfrm>
            <a:off x="333935" y="1404426"/>
            <a:ext cx="11524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Say we have two functions: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B2AF362-A6CE-453D-85C0-43006CAF5C02}"/>
                  </a:ext>
                </a:extLst>
              </p:cNvPr>
              <p:cNvSpPr txBox="1"/>
              <p:nvPr/>
            </p:nvSpPr>
            <p:spPr>
              <a:xfrm>
                <a:off x="4575133" y="1394867"/>
                <a:ext cx="282184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28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f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)=2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+5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B2AF362-A6CE-453D-85C0-43006CAF5C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5133" y="1394867"/>
                <a:ext cx="2821846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637DC60-D2A8-4D6F-A91D-59311BD177BF}"/>
                  </a:ext>
                </a:extLst>
              </p:cNvPr>
              <p:cNvSpPr txBox="1"/>
              <p:nvPr/>
            </p:nvSpPr>
            <p:spPr>
              <a:xfrm>
                <a:off x="7886926" y="1373648"/>
                <a:ext cx="282184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28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g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sSup>
                        <m:sSupPr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637DC60-D2A8-4D6F-A91D-59311BD177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6926" y="1373648"/>
                <a:ext cx="2821846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7339BB8-75E2-4937-A14B-E5D58249AD4A}"/>
                  </a:ext>
                </a:extLst>
              </p:cNvPr>
              <p:cNvSpPr txBox="1"/>
              <p:nvPr/>
            </p:nvSpPr>
            <p:spPr>
              <a:xfrm>
                <a:off x="333935" y="2143807"/>
                <a:ext cx="706304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We can now find the composite function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fg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7339BB8-75E2-4937-A14B-E5D58249AD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35" y="2143807"/>
                <a:ext cx="7063044" cy="523220"/>
              </a:xfrm>
              <a:prstGeom prst="rect">
                <a:avLst/>
              </a:prstGeom>
              <a:blipFill>
                <a:blip r:embed="rId4"/>
                <a:stretch>
                  <a:fillRect l="-1382" b="-244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7A882F5-1D20-4A94-AC5C-5E5F86A5BC9A}"/>
                  </a:ext>
                </a:extLst>
              </p:cNvPr>
              <p:cNvSpPr txBox="1"/>
              <p:nvPr/>
            </p:nvSpPr>
            <p:spPr>
              <a:xfrm>
                <a:off x="328655" y="3235905"/>
                <a:ext cx="11524128" cy="10464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You start with the function </a:t>
                </a:r>
                <a:r>
                  <a:rPr lang="en-GB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closest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to the input, and then work your way backwards.</a:t>
                </a:r>
              </a:p>
              <a:p>
                <a:pPr>
                  <a:spcAft>
                    <a:spcPts val="1200"/>
                  </a:spcAft>
                </a:pP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Start by finding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(2)</m:t>
                    </m:r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7A882F5-1D20-4A94-AC5C-5E5F86A5BC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655" y="3235905"/>
                <a:ext cx="11524128" cy="1046440"/>
              </a:xfrm>
              <a:prstGeom prst="rect">
                <a:avLst/>
              </a:prstGeom>
              <a:blipFill>
                <a:blip r:embed="rId5"/>
                <a:stretch>
                  <a:fillRect l="-847" t="-4094" b="-1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C1BAD324-D1EF-651E-E39B-3F217C58FA82}"/>
              </a:ext>
            </a:extLst>
          </p:cNvPr>
          <p:cNvSpPr txBox="1"/>
          <p:nvPr/>
        </p:nvSpPr>
        <p:spPr>
          <a:xfrm>
            <a:off x="7033669" y="2209278"/>
            <a:ext cx="4974301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This is pronounced: ‘f’ of ‘g’ of 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38D4E22-0529-69F6-F1CB-770A885F79AC}"/>
                  </a:ext>
                </a:extLst>
              </p:cNvPr>
              <p:cNvSpPr txBox="1"/>
              <p:nvPr/>
            </p:nvSpPr>
            <p:spPr>
              <a:xfrm>
                <a:off x="328655" y="4496489"/>
                <a:ext cx="3549810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𝐟𝐠</m:t>
                      </m:r>
                      <m:d>
                        <m:dPr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e>
                      </m:d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sSup>
                        <m:sSupPr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e>
                        <m:sup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38D4E22-0529-69F6-F1CB-770A885F79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655" y="4496489"/>
                <a:ext cx="3549810" cy="520001"/>
              </a:xfrm>
              <a:prstGeom prst="roundRect">
                <a:avLst/>
              </a:prstGeom>
              <a:blipFill>
                <a:blip r:embed="rId6"/>
                <a:stretch>
                  <a:fillRect l="-687" b="-1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55629A2-A63F-2AEF-8CC6-624B0D5CFCB6}"/>
                  </a:ext>
                </a:extLst>
              </p:cNvPr>
              <p:cNvSpPr txBox="1"/>
              <p:nvPr/>
            </p:nvSpPr>
            <p:spPr>
              <a:xfrm>
                <a:off x="315647" y="5069213"/>
                <a:ext cx="35498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55629A2-A63F-2AEF-8CC6-624B0D5CFC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647" y="5069213"/>
                <a:ext cx="3549810" cy="510778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E9E90BF-3DED-E2D7-ABF4-825C7326F729}"/>
                  </a:ext>
                </a:extLst>
              </p:cNvPr>
              <p:cNvSpPr txBox="1"/>
              <p:nvPr/>
            </p:nvSpPr>
            <p:spPr>
              <a:xfrm>
                <a:off x="4690746" y="4496489"/>
                <a:ext cx="35498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e>
                      </m:d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d>
                        <m:dPr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e>
                      </m:d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E9E90BF-3DED-E2D7-ABF4-825C7326F7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0746" y="4496489"/>
                <a:ext cx="3549810" cy="510778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C146CBE-6BB1-A896-1133-857F9F5C4FE4}"/>
                  </a:ext>
                </a:extLst>
              </p:cNvPr>
              <p:cNvSpPr txBox="1"/>
              <p:nvPr/>
            </p:nvSpPr>
            <p:spPr>
              <a:xfrm>
                <a:off x="4690746" y="5069213"/>
                <a:ext cx="35498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𝟖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C146CBE-6BB1-A896-1133-857F9F5C4F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0746" y="5069213"/>
                <a:ext cx="3549810" cy="510778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3AC3FCD-7580-0915-2C0F-865499BBB9A5}"/>
                  </a:ext>
                </a:extLst>
              </p:cNvPr>
              <p:cNvSpPr txBox="1"/>
              <p:nvPr/>
            </p:nvSpPr>
            <p:spPr>
              <a:xfrm>
                <a:off x="4690746" y="5652159"/>
                <a:ext cx="35498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𝟏𝟑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3AC3FCD-7580-0915-2C0F-865499BBB9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0746" y="5652159"/>
                <a:ext cx="3549810" cy="510778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E9E6BD3-EE3B-8669-BE19-97EEF05546D5}"/>
                  </a:ext>
                </a:extLst>
              </p:cNvPr>
              <p:cNvSpPr txBox="1"/>
              <p:nvPr/>
            </p:nvSpPr>
            <p:spPr>
              <a:xfrm>
                <a:off x="4690746" y="6235105"/>
                <a:ext cx="35498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0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𝐟𝐠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𝟏𝟑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E9E6BD3-EE3B-8669-BE19-97EEF05546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0746" y="6235105"/>
                <a:ext cx="3549810" cy="510778"/>
              </a:xfrm>
              <a:prstGeom prst="roundRect">
                <a:avLst/>
              </a:prstGeom>
              <a:blipFill>
                <a:blip r:embed="rId11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498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2" grpId="0"/>
      <p:bldP spid="16" grpId="0"/>
      <p:bldP spid="8" grpId="0"/>
      <p:bldP spid="4" grpId="0" animBg="1"/>
      <p:bldP spid="2" grpId="0" animBg="1"/>
      <p:bldP spid="7" grpId="0" animBg="1"/>
      <p:bldP spid="15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Example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/>
              <p:nvPr/>
            </p:nvSpPr>
            <p:spPr>
              <a:xfrm>
                <a:off x="816855" y="1604852"/>
                <a:ext cx="45854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+6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855" y="1604852"/>
                <a:ext cx="4585447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C2F8B83-987A-42B7-8DC2-69B814AB0188}"/>
                  </a:ext>
                </a:extLst>
              </p:cNvPr>
              <p:cNvSpPr txBox="1"/>
              <p:nvPr/>
            </p:nvSpPr>
            <p:spPr>
              <a:xfrm>
                <a:off x="4742706" y="1576001"/>
                <a:ext cx="45854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d>
                      <m:d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=2+4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C2F8B83-987A-42B7-8DC2-69B814AB01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2706" y="1576001"/>
                <a:ext cx="4585447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E6BAAFD-2595-62AF-98E5-8B6F56DC0923}"/>
                  </a:ext>
                </a:extLst>
              </p:cNvPr>
              <p:cNvSpPr txBox="1"/>
              <p:nvPr/>
            </p:nvSpPr>
            <p:spPr>
              <a:xfrm>
                <a:off x="433352" y="2417012"/>
                <a:ext cx="634243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fg</m:t>
                    </m:r>
                    <m:d>
                      <m:d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e>
                    </m:d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GB" i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E6BAAFD-2595-62AF-98E5-8B6F56DC09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352" y="2417012"/>
                <a:ext cx="6342434" cy="461665"/>
              </a:xfrm>
              <a:prstGeom prst="rect">
                <a:avLst/>
              </a:prstGeom>
              <a:blipFill>
                <a:blip r:embed="rId4"/>
                <a:stretch>
                  <a:fillRect l="-1441" t="-11842" b="-27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38010CB-05FB-4055-D7E9-6959EF5EC624}"/>
                  </a:ext>
                </a:extLst>
              </p:cNvPr>
              <p:cNvSpPr txBox="1"/>
              <p:nvPr/>
            </p:nvSpPr>
            <p:spPr>
              <a:xfrm>
                <a:off x="433353" y="3191333"/>
                <a:ext cx="35498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𝐠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38010CB-05FB-4055-D7E9-6959EF5EC6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353" y="3191333"/>
                <a:ext cx="3549810" cy="510778"/>
              </a:xfrm>
              <a:prstGeom prst="roundRect">
                <a:avLst/>
              </a:prstGeom>
              <a:blipFill>
                <a:blip r:embed="rId5"/>
                <a:stretch>
                  <a:fillRect l="-687" b="-144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38010CB-05FB-4055-D7E9-6959EF5EC624}"/>
                  </a:ext>
                </a:extLst>
              </p:cNvPr>
              <p:cNvSpPr txBox="1"/>
              <p:nvPr/>
            </p:nvSpPr>
            <p:spPr>
              <a:xfrm>
                <a:off x="408211" y="3838319"/>
                <a:ext cx="3574949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=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38010CB-05FB-4055-D7E9-6959EF5EC6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211" y="3838319"/>
                <a:ext cx="3574949" cy="510778"/>
              </a:xfrm>
              <a:prstGeom prst="roundRect">
                <a:avLst/>
              </a:prstGeom>
              <a:blipFill>
                <a:blip r:embed="rId6"/>
                <a:stretch>
                  <a:fillRect b="-144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AF9B1F0-26A9-6C23-9C0D-E5221758E7E7}"/>
                  </a:ext>
                </a:extLst>
              </p:cNvPr>
              <p:cNvSpPr txBox="1"/>
              <p:nvPr/>
            </p:nvSpPr>
            <p:spPr>
              <a:xfrm>
                <a:off x="408211" y="4505375"/>
                <a:ext cx="3574949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=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AF9B1F0-26A9-6C23-9C0D-E5221758E7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211" y="4505375"/>
                <a:ext cx="3574949" cy="510778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ECD658C-0317-8606-D757-9637385D9579}"/>
                  </a:ext>
                </a:extLst>
              </p:cNvPr>
              <p:cNvSpPr txBox="1"/>
              <p:nvPr/>
            </p:nvSpPr>
            <p:spPr>
              <a:xfrm>
                <a:off x="5472275" y="3191333"/>
                <a:ext cx="3574949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 </m:t>
                      </m:r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 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ECD658C-0317-8606-D757-9637385D95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275" y="3191333"/>
                <a:ext cx="3574949" cy="520001"/>
              </a:xfrm>
              <a:prstGeom prst="roundRect">
                <a:avLst/>
              </a:prstGeom>
              <a:blipFill>
                <a:blip r:embed="rId8"/>
                <a:stretch>
                  <a:fillRect b="-1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A2B159-E7B1-60E9-4449-D810E84A87C2}"/>
                  </a:ext>
                </a:extLst>
              </p:cNvPr>
              <p:cNvSpPr txBox="1"/>
              <p:nvPr/>
            </p:nvSpPr>
            <p:spPr>
              <a:xfrm>
                <a:off x="5472274" y="3838319"/>
                <a:ext cx="3574949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𝟑𝟔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A2B159-E7B1-60E9-4449-D810E84A87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274" y="3838319"/>
                <a:ext cx="3574949" cy="510778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604AFC1-5D5D-522C-7871-0D00364E5D44}"/>
                  </a:ext>
                </a:extLst>
              </p:cNvPr>
              <p:cNvSpPr txBox="1"/>
              <p:nvPr/>
            </p:nvSpPr>
            <p:spPr>
              <a:xfrm>
                <a:off x="5472274" y="4505375"/>
                <a:ext cx="3574949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𝟒𝟐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604AFC1-5D5D-522C-7871-0D00364E5D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274" y="4505375"/>
                <a:ext cx="3574949" cy="510778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515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Example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/>
              <p:nvPr/>
            </p:nvSpPr>
            <p:spPr>
              <a:xfrm>
                <a:off x="886829" y="1584973"/>
                <a:ext cx="45854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+6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829" y="1584973"/>
                <a:ext cx="4585447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C2F8B83-987A-42B7-8DC2-69B814AB0188}"/>
                  </a:ext>
                </a:extLst>
              </p:cNvPr>
              <p:cNvSpPr txBox="1"/>
              <p:nvPr/>
            </p:nvSpPr>
            <p:spPr>
              <a:xfrm>
                <a:off x="4596791" y="1587313"/>
                <a:ext cx="45854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d>
                      <m:d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=2+4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C2F8B83-987A-42B7-8DC2-69B814AB01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6791" y="1587313"/>
                <a:ext cx="4585447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E6BAAFD-2595-62AF-98E5-8B6F56DC0923}"/>
                  </a:ext>
                </a:extLst>
              </p:cNvPr>
              <p:cNvSpPr txBox="1"/>
              <p:nvPr/>
            </p:nvSpPr>
            <p:spPr>
              <a:xfrm>
                <a:off x="433352" y="2417012"/>
                <a:ext cx="634243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gf</m:t>
                    </m:r>
                    <m:d>
                      <m:d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e>
                    </m:d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E6BAAFD-2595-62AF-98E5-8B6F56DC09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352" y="2417012"/>
                <a:ext cx="6342434" cy="461665"/>
              </a:xfrm>
              <a:prstGeom prst="rect">
                <a:avLst/>
              </a:prstGeom>
              <a:blipFill>
                <a:blip r:embed="rId4"/>
                <a:stretch>
                  <a:fillRect l="-1441" t="-11842" b="-27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38010CB-05FB-4055-D7E9-6959EF5EC624}"/>
                  </a:ext>
                </a:extLst>
              </p:cNvPr>
              <p:cNvSpPr txBox="1"/>
              <p:nvPr/>
            </p:nvSpPr>
            <p:spPr>
              <a:xfrm>
                <a:off x="433353" y="3191333"/>
                <a:ext cx="35498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𝐠𝐟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𝐠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38010CB-05FB-4055-D7E9-6959EF5EC6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353" y="3191333"/>
                <a:ext cx="3549810" cy="510778"/>
              </a:xfrm>
              <a:prstGeom prst="roundRect">
                <a:avLst/>
              </a:prstGeom>
              <a:blipFill>
                <a:blip r:embed="rId5"/>
                <a:stretch>
                  <a:fillRect l="-687" b="-144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38010CB-05FB-4055-D7E9-6959EF5EC624}"/>
                  </a:ext>
                </a:extLst>
              </p:cNvPr>
              <p:cNvSpPr txBox="1"/>
              <p:nvPr/>
            </p:nvSpPr>
            <p:spPr>
              <a:xfrm>
                <a:off x="433352" y="3830065"/>
                <a:ext cx="3574949" cy="563346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=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𝐠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e>
                      </m:d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38010CB-05FB-4055-D7E9-6959EF5EC6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352" y="3830065"/>
                <a:ext cx="3574949" cy="563346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AF9B1F0-26A9-6C23-9C0D-E5221758E7E7}"/>
                  </a:ext>
                </a:extLst>
              </p:cNvPr>
              <p:cNvSpPr txBox="1"/>
              <p:nvPr/>
            </p:nvSpPr>
            <p:spPr>
              <a:xfrm>
                <a:off x="433351" y="4468797"/>
                <a:ext cx="3574949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=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𝐠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AF9B1F0-26A9-6C23-9C0D-E5221758E7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351" y="4468797"/>
                <a:ext cx="3574949" cy="510778"/>
              </a:xfrm>
              <a:prstGeom prst="roundRect">
                <a:avLst/>
              </a:prstGeom>
              <a:blipFill>
                <a:blip r:embed="rId7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ECD658C-0317-8606-D757-9637385D9579}"/>
                  </a:ext>
                </a:extLst>
              </p:cNvPr>
              <p:cNvSpPr txBox="1"/>
              <p:nvPr/>
            </p:nvSpPr>
            <p:spPr>
              <a:xfrm>
                <a:off x="5472278" y="3191333"/>
                <a:ext cx="3574949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  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ECD658C-0317-8606-D757-9637385D95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278" y="3191333"/>
                <a:ext cx="3574949" cy="510778"/>
              </a:xfrm>
              <a:prstGeom prst="roundRect">
                <a:avLst/>
              </a:prstGeom>
              <a:blipFill>
                <a:blip r:embed="rId8"/>
                <a:stretch>
                  <a:fillRect b="-144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A2B159-E7B1-60E9-4449-D810E84A87C2}"/>
                  </a:ext>
                </a:extLst>
              </p:cNvPr>
              <p:cNvSpPr txBox="1"/>
              <p:nvPr/>
            </p:nvSpPr>
            <p:spPr>
              <a:xfrm>
                <a:off x="5472276" y="3830065"/>
                <a:ext cx="3574949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𝟐𝟖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A2B159-E7B1-60E9-4449-D810E84A87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276" y="3830065"/>
                <a:ext cx="3574949" cy="510778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604AFC1-5D5D-522C-7871-0D00364E5D44}"/>
                  </a:ext>
                </a:extLst>
              </p:cNvPr>
              <p:cNvSpPr txBox="1"/>
              <p:nvPr/>
            </p:nvSpPr>
            <p:spPr>
              <a:xfrm>
                <a:off x="5472276" y="4468797"/>
                <a:ext cx="3574949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𝟑𝟎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604AFC1-5D5D-522C-7871-0D00364E5D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276" y="4468797"/>
                <a:ext cx="3574949" cy="510778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468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50575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/>
              <p:nvPr/>
            </p:nvSpPr>
            <p:spPr>
              <a:xfrm>
                <a:off x="13688" y="1857169"/>
                <a:ext cx="4585447" cy="5593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+4</m:t>
                        </m:r>
                      </m:e>
                    </m:rad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88" y="1857169"/>
                <a:ext cx="4585447" cy="55938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742A1EA-7C10-4525-855E-B08868152A21}"/>
                  </a:ext>
                </a:extLst>
              </p:cNvPr>
              <p:cNvSpPr txBox="1"/>
              <p:nvPr/>
            </p:nvSpPr>
            <p:spPr>
              <a:xfrm>
                <a:off x="3497565" y="1894434"/>
                <a:ext cx="45854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d>
                      <m:d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742A1EA-7C10-4525-855E-B08868152A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7565" y="1894434"/>
                <a:ext cx="4585447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89792852-B8D6-4F05-97D5-EEFCB9A4F980}"/>
                  </a:ext>
                </a:extLst>
              </p:cNvPr>
              <p:cNvSpPr txBox="1"/>
              <p:nvPr/>
            </p:nvSpPr>
            <p:spPr>
              <a:xfrm>
                <a:off x="6309808" y="1887735"/>
                <a:ext cx="45854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d>
                      <m:d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89792852-B8D6-4F05-97D5-EEFCB9A4F9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9808" y="1887735"/>
                <a:ext cx="4585447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BAA780D-0AEF-9105-4777-B6C3A6EDD453}"/>
                  </a:ext>
                </a:extLst>
              </p:cNvPr>
              <p:cNvSpPr txBox="1"/>
              <p:nvPr/>
            </p:nvSpPr>
            <p:spPr>
              <a:xfrm>
                <a:off x="455086" y="2737288"/>
                <a:ext cx="244560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1. Find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fg</m:t>
                    </m:r>
                    <m:d>
                      <m:d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e>
                    </m:d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BAA780D-0AEF-9105-4777-B6C3A6EDD4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086" y="2737288"/>
                <a:ext cx="2445605" cy="461665"/>
              </a:xfrm>
              <a:prstGeom prst="rect">
                <a:avLst/>
              </a:prstGeom>
              <a:blipFill>
                <a:blip r:embed="rId5"/>
                <a:stretch>
                  <a:fillRect l="-3990" t="-11842" b="-27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1CB6D22-6553-31C5-2A2B-14DA66F9DB8A}"/>
                  </a:ext>
                </a:extLst>
              </p:cNvPr>
              <p:cNvSpPr txBox="1"/>
              <p:nvPr/>
            </p:nvSpPr>
            <p:spPr>
              <a:xfrm>
                <a:off x="617769" y="3276074"/>
                <a:ext cx="35498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1CB6D22-6553-31C5-2A2B-14DA66F9DB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69" y="3276074"/>
                <a:ext cx="3549810" cy="510778"/>
              </a:xfrm>
              <a:prstGeom prst="roundRect">
                <a:avLst/>
              </a:prstGeom>
              <a:blipFill>
                <a:blip r:embed="rId6"/>
                <a:stretch>
                  <a:fillRect l="-686" b="-142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459903F-C7EB-8267-4B91-159317987CF3}"/>
                  </a:ext>
                </a:extLst>
              </p:cNvPr>
              <p:cNvSpPr txBox="1"/>
              <p:nvPr/>
            </p:nvSpPr>
            <p:spPr>
              <a:xfrm>
                <a:off x="617769" y="3904109"/>
                <a:ext cx="35498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4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24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𝐟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459903F-C7EB-8267-4B91-159317987C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69" y="3904109"/>
                <a:ext cx="3549810" cy="510778"/>
              </a:xfrm>
              <a:prstGeom prst="roundRect">
                <a:avLst/>
              </a:prstGeom>
              <a:blipFill>
                <a:blip r:embed="rId7"/>
                <a:stretch>
                  <a:fillRect b="-119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74803C1-16F0-38E5-3C47-BE163B3A6738}"/>
                  </a:ext>
                </a:extLst>
              </p:cNvPr>
              <p:cNvSpPr txBox="1"/>
              <p:nvPr/>
            </p:nvSpPr>
            <p:spPr>
              <a:xfrm>
                <a:off x="617769" y="4532144"/>
                <a:ext cx="3549810" cy="55894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= </m:t>
                      </m:r>
                      <m:rad>
                        <m:radPr>
                          <m:degHide m:val="on"/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𝟏𝟐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e>
                      </m:rad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74803C1-16F0-38E5-3C47-BE163B3A67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69" y="4532144"/>
                <a:ext cx="3549810" cy="558948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B756A8A-CB9F-6D05-FB81-EE799073CC49}"/>
                  </a:ext>
                </a:extLst>
              </p:cNvPr>
              <p:cNvSpPr txBox="1"/>
              <p:nvPr/>
            </p:nvSpPr>
            <p:spPr>
              <a:xfrm>
                <a:off x="617769" y="5208349"/>
                <a:ext cx="3549810" cy="55894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= </m:t>
                      </m:r>
                      <m:rad>
                        <m:radPr>
                          <m:degHide m:val="on"/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𝟏𝟔</m:t>
                          </m:r>
                        </m:e>
                      </m:rad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B756A8A-CB9F-6D05-FB81-EE799073CC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69" y="5208349"/>
                <a:ext cx="3549810" cy="558948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6023AF8-E750-BE15-02BC-4E76812A6120}"/>
                  </a:ext>
                </a:extLst>
              </p:cNvPr>
              <p:cNvSpPr txBox="1"/>
              <p:nvPr/>
            </p:nvSpPr>
            <p:spPr>
              <a:xfrm>
                <a:off x="617769" y="5884554"/>
                <a:ext cx="35498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6023AF8-E750-BE15-02BC-4E76812A61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69" y="5884554"/>
                <a:ext cx="3549810" cy="510778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722498F-0BCA-5C08-6F27-661D23BE89D2}"/>
                  </a:ext>
                </a:extLst>
              </p:cNvPr>
              <p:cNvSpPr txBox="1"/>
              <p:nvPr/>
            </p:nvSpPr>
            <p:spPr>
              <a:xfrm>
                <a:off x="6265519" y="2737287"/>
                <a:ext cx="244560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2. Find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gh</m:t>
                    </m:r>
                    <m:d>
                      <m:d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−4</m:t>
                        </m:r>
                      </m:e>
                    </m:d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722498F-0BCA-5C08-6F27-661D23BE89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5519" y="2737287"/>
                <a:ext cx="2445605" cy="461665"/>
              </a:xfrm>
              <a:prstGeom prst="rect">
                <a:avLst/>
              </a:prstGeom>
              <a:blipFill>
                <a:blip r:embed="rId11"/>
                <a:stretch>
                  <a:fillRect l="-3990" t="-11842" b="-27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239FEC6F-660F-AD87-3B1F-CB0389D1ABF9}"/>
                  </a:ext>
                </a:extLst>
              </p:cNvPr>
              <p:cNvSpPr txBox="1"/>
              <p:nvPr/>
            </p:nvSpPr>
            <p:spPr>
              <a:xfrm>
                <a:off x="6308107" y="3271210"/>
                <a:ext cx="35498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𝐠𝐡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239FEC6F-660F-AD87-3B1F-CB0389D1AB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8107" y="3271210"/>
                <a:ext cx="3549810" cy="510778"/>
              </a:xfrm>
              <a:prstGeom prst="roundRect">
                <a:avLst/>
              </a:prstGeom>
              <a:blipFill>
                <a:blip r:embed="rId12"/>
                <a:stretch>
                  <a:fillRect l="-859" b="-144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2FEE2E39-9BB5-6F7E-1C86-AFA3ADAAAF3B}"/>
                  </a:ext>
                </a:extLst>
              </p:cNvPr>
              <p:cNvSpPr txBox="1"/>
              <p:nvPr/>
            </p:nvSpPr>
            <p:spPr>
              <a:xfrm>
                <a:off x="6319137" y="3903280"/>
                <a:ext cx="35498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 =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2FEE2E39-9BB5-6F7E-1C86-AFA3ADAAAF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9137" y="3903280"/>
                <a:ext cx="3549810" cy="510778"/>
              </a:xfrm>
              <a:prstGeom prst="roundRect">
                <a:avLst/>
              </a:prstGeom>
              <a:blipFill>
                <a:blip r:embed="rId13"/>
                <a:stretch>
                  <a:fillRect b="-130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5867C6CA-AD42-C95D-A415-69CC7E737CF8}"/>
                  </a:ext>
                </a:extLst>
              </p:cNvPr>
              <p:cNvSpPr txBox="1"/>
              <p:nvPr/>
            </p:nvSpPr>
            <p:spPr>
              <a:xfrm>
                <a:off x="6308107" y="4532144"/>
                <a:ext cx="35498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 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5867C6CA-AD42-C95D-A415-69CC7E737C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8107" y="4532144"/>
                <a:ext cx="3549810" cy="510778"/>
              </a:xfrm>
              <a:prstGeom prst="roundRect">
                <a:avLst/>
              </a:prstGeom>
              <a:blipFill>
                <a:blip r:embed="rId14"/>
                <a:stretch>
                  <a:fillRect b="-142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6D6CEEEA-65C0-CD64-D9A3-E1F17BF341EE}"/>
                  </a:ext>
                </a:extLst>
              </p:cNvPr>
              <p:cNvSpPr txBox="1"/>
              <p:nvPr/>
            </p:nvSpPr>
            <p:spPr>
              <a:xfrm>
                <a:off x="6308107" y="5161008"/>
                <a:ext cx="35498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 =−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𝟐𝟏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6D6CEEEA-65C0-CD64-D9A3-E1F17BF341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8107" y="5161008"/>
                <a:ext cx="3549810" cy="510778"/>
              </a:xfrm>
              <a:prstGeom prst="round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675A87D8-93B0-8E7F-60EE-CA2AC82553E8}"/>
              </a:ext>
            </a:extLst>
          </p:cNvPr>
          <p:cNvGrpSpPr/>
          <p:nvPr/>
        </p:nvGrpSpPr>
        <p:grpSpPr>
          <a:xfrm>
            <a:off x="9349055" y="1199236"/>
            <a:ext cx="3092400" cy="612000"/>
            <a:chOff x="7934325" y="2798018"/>
            <a:chExt cx="3091066" cy="62215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D472C56-5616-2C05-B9C2-25E4CEA3C3E4}"/>
                </a:ext>
              </a:extLst>
            </p:cNvPr>
            <p:cNvSpPr/>
            <p:nvPr/>
          </p:nvSpPr>
          <p:spPr>
            <a:xfrm>
              <a:off x="7934325" y="2798018"/>
              <a:ext cx="2809798" cy="622158"/>
            </a:xfrm>
            <a:prstGeom prst="rect">
              <a:avLst/>
            </a:prstGeom>
            <a:ln>
              <a:solidFill>
                <a:srgbClr val="EA5B0C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&quot;Not Allowed&quot; Symbol 11">
              <a:extLst>
                <a:ext uri="{FF2B5EF4-FFF2-40B4-BE49-F238E27FC236}">
                  <a16:creationId xmlns:a16="http://schemas.microsoft.com/office/drawing/2014/main" id="{247F7BE3-1A26-74CC-9B42-9D0E3F83F99B}"/>
                </a:ext>
              </a:extLst>
            </p:cNvPr>
            <p:cNvSpPr/>
            <p:nvPr/>
          </p:nvSpPr>
          <p:spPr>
            <a:xfrm flipV="1">
              <a:off x="8030135" y="2847506"/>
              <a:ext cx="523316" cy="521631"/>
            </a:xfrm>
            <a:prstGeom prst="noSmoking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2EE3EC4-D862-A597-D006-905CED2974E0}"/>
                </a:ext>
              </a:extLst>
            </p:cNvPr>
            <p:cNvSpPr txBox="1"/>
            <p:nvPr/>
          </p:nvSpPr>
          <p:spPr>
            <a:xfrm>
              <a:off x="8215593" y="2892005"/>
              <a:ext cx="28097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/>
                <a:t>Non-Calculator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9877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/>
              <p:nvPr/>
            </p:nvSpPr>
            <p:spPr>
              <a:xfrm>
                <a:off x="13688" y="1857169"/>
                <a:ext cx="4585447" cy="5593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+4</m:t>
                        </m:r>
                      </m:e>
                    </m:rad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88" y="1857169"/>
                <a:ext cx="4585447" cy="55938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742A1EA-7C10-4525-855E-B08868152A21}"/>
                  </a:ext>
                </a:extLst>
              </p:cNvPr>
              <p:cNvSpPr txBox="1"/>
              <p:nvPr/>
            </p:nvSpPr>
            <p:spPr>
              <a:xfrm>
                <a:off x="3497565" y="1894434"/>
                <a:ext cx="45854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d>
                      <m:d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742A1EA-7C10-4525-855E-B08868152A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7565" y="1894434"/>
                <a:ext cx="4585447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89792852-B8D6-4F05-97D5-EEFCB9A4F980}"/>
                  </a:ext>
                </a:extLst>
              </p:cNvPr>
              <p:cNvSpPr txBox="1"/>
              <p:nvPr/>
            </p:nvSpPr>
            <p:spPr>
              <a:xfrm>
                <a:off x="6309808" y="1887735"/>
                <a:ext cx="45854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d>
                      <m:d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89792852-B8D6-4F05-97D5-EEFCB9A4F9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9808" y="1887735"/>
                <a:ext cx="4585447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BAA780D-0AEF-9105-4777-B6C3A6EDD453}"/>
                  </a:ext>
                </a:extLst>
              </p:cNvPr>
              <p:cNvSpPr txBox="1"/>
              <p:nvPr/>
            </p:nvSpPr>
            <p:spPr>
              <a:xfrm>
                <a:off x="455086" y="2737288"/>
                <a:ext cx="899044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1. Find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𝑓h</m:t>
                    </m:r>
                    <m:d>
                      <m:d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</m:t>
                        </m:r>
                      </m:e>
                    </m:d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Give the answer correct to 2 decimal places.</a:t>
                </a:r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BAA780D-0AEF-9105-4777-B6C3A6EDD4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086" y="2737288"/>
                <a:ext cx="8990446" cy="461665"/>
              </a:xfrm>
              <a:prstGeom prst="rect">
                <a:avLst/>
              </a:prstGeom>
              <a:blipFill>
                <a:blip r:embed="rId5"/>
                <a:stretch>
                  <a:fillRect l="-1085"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1CB6D22-6553-31C5-2A2B-14DA66F9DB8A}"/>
                  </a:ext>
                </a:extLst>
              </p:cNvPr>
              <p:cNvSpPr txBox="1"/>
              <p:nvPr/>
            </p:nvSpPr>
            <p:spPr>
              <a:xfrm>
                <a:off x="617769" y="3276074"/>
                <a:ext cx="35498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𝐟𝐡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𝟏𝟏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𝟏𝟏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1CB6D22-6553-31C5-2A2B-14DA66F9DB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69" y="3276074"/>
                <a:ext cx="3549810" cy="510778"/>
              </a:xfrm>
              <a:prstGeom prst="roundRect">
                <a:avLst/>
              </a:prstGeom>
              <a:blipFill>
                <a:blip r:embed="rId6"/>
                <a:stretch>
                  <a:fillRect b="-142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459903F-C7EB-8267-4B91-159317987CF3}"/>
                  </a:ext>
                </a:extLst>
              </p:cNvPr>
              <p:cNvSpPr txBox="1"/>
              <p:nvPr/>
            </p:nvSpPr>
            <p:spPr>
              <a:xfrm>
                <a:off x="617769" y="3904109"/>
                <a:ext cx="35498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4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24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𝐟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𝟐𝟑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459903F-C7EB-8267-4B91-159317987C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69" y="3904109"/>
                <a:ext cx="3549810" cy="510778"/>
              </a:xfrm>
              <a:prstGeom prst="roundRect">
                <a:avLst/>
              </a:prstGeom>
              <a:blipFill>
                <a:blip r:embed="rId7"/>
                <a:stretch>
                  <a:fillRect b="-119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74803C1-16F0-38E5-3C47-BE163B3A6738}"/>
                  </a:ext>
                </a:extLst>
              </p:cNvPr>
              <p:cNvSpPr txBox="1"/>
              <p:nvPr/>
            </p:nvSpPr>
            <p:spPr>
              <a:xfrm>
                <a:off x="617769" y="4532144"/>
                <a:ext cx="3549810" cy="55894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= </m:t>
                      </m:r>
                      <m:rad>
                        <m:radPr>
                          <m:degHide m:val="on"/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𝟐𝟑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e>
                      </m:rad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74803C1-16F0-38E5-3C47-BE163B3A67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69" y="4532144"/>
                <a:ext cx="3549810" cy="558948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6023AF8-E750-BE15-02BC-4E76812A6120}"/>
                  </a:ext>
                </a:extLst>
              </p:cNvPr>
              <p:cNvSpPr txBox="1"/>
              <p:nvPr/>
            </p:nvSpPr>
            <p:spPr>
              <a:xfrm>
                <a:off x="617769" y="5208349"/>
                <a:ext cx="35498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.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𝟐𝟎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6023AF8-E750-BE15-02BC-4E76812A61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69" y="5208349"/>
                <a:ext cx="3549810" cy="510778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2136FFEC-EAEC-797B-C9D1-989E66C072BE}"/>
              </a:ext>
            </a:extLst>
          </p:cNvPr>
          <p:cNvGrpSpPr/>
          <p:nvPr/>
        </p:nvGrpSpPr>
        <p:grpSpPr>
          <a:xfrm>
            <a:off x="9678838" y="1237906"/>
            <a:ext cx="3092400" cy="612000"/>
            <a:chOff x="9043994" y="2183402"/>
            <a:chExt cx="2809798" cy="622158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85417A9-1C3A-29AE-DDC9-3573E69579A8}"/>
                </a:ext>
              </a:extLst>
            </p:cNvPr>
            <p:cNvSpPr/>
            <p:nvPr/>
          </p:nvSpPr>
          <p:spPr>
            <a:xfrm>
              <a:off x="9084875" y="2183402"/>
              <a:ext cx="2157646" cy="622158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47FB13F-37B9-8783-6075-65822500C339}"/>
                </a:ext>
              </a:extLst>
            </p:cNvPr>
            <p:cNvSpPr txBox="1"/>
            <p:nvPr/>
          </p:nvSpPr>
          <p:spPr>
            <a:xfrm>
              <a:off x="9043994" y="2275539"/>
              <a:ext cx="28097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/>
                <a:t>Calculator</a:t>
              </a:r>
            </a:p>
          </p:txBody>
        </p:sp>
        <p:pic>
          <p:nvPicPr>
            <p:cNvPr id="14" name="Picture 2" descr="Check Marks - Green Tick Icon Simple - Vector Stock Vector ...">
              <a:extLst>
                <a:ext uri="{FF2B5EF4-FFF2-40B4-BE49-F238E27FC236}">
                  <a16:creationId xmlns:a16="http://schemas.microsoft.com/office/drawing/2014/main" id="{5939D532-77BD-0EFC-CE82-3128869ECC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65000" y="2242552"/>
              <a:ext cx="527640" cy="5276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5356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Finding the equation of composite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/>
              <p:nvPr/>
            </p:nvSpPr>
            <p:spPr>
              <a:xfrm>
                <a:off x="2111065" y="1445769"/>
                <a:ext cx="32057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28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f</m:t>
                      </m:r>
                      <m:d>
                        <m:d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d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+1</m:t>
                      </m:r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1065" y="1445769"/>
                <a:ext cx="3205755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D1A00A7-C535-48D2-8E2D-B50B00B3F3F4}"/>
                  </a:ext>
                </a:extLst>
              </p:cNvPr>
              <p:cNvSpPr txBox="1"/>
              <p:nvPr/>
            </p:nvSpPr>
            <p:spPr>
              <a:xfrm>
                <a:off x="387977" y="2859789"/>
                <a:ext cx="243906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</a:t>
                </a:r>
                <a:r>
                  <a:rPr lang="en-GB" sz="24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40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r>
                      <m:rPr>
                        <m:sty m:val="p"/>
                      </m:rP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D1A00A7-C535-48D2-8E2D-B50B00B3F3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977" y="2859789"/>
                <a:ext cx="2439062" cy="461665"/>
              </a:xfrm>
              <a:prstGeom prst="rect">
                <a:avLst/>
              </a:prstGeom>
              <a:blipFill>
                <a:blip r:embed="rId7"/>
                <a:stretch>
                  <a:fillRect l="-4000" t="-11842" b="-27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A4C28C2-5AD6-4639-A9CD-F52A8F5CE8CF}"/>
                  </a:ext>
                </a:extLst>
              </p:cNvPr>
              <p:cNvSpPr txBox="1"/>
              <p:nvPr/>
            </p:nvSpPr>
            <p:spPr>
              <a:xfrm>
                <a:off x="6070699" y="1376822"/>
                <a:ext cx="3205755" cy="5329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28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g</m:t>
                      </m:r>
                      <m:d>
                        <m:d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d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</m:t>
                      </m:r>
                      <m:sSup>
                        <m:sSup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+6</m:t>
                      </m:r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A4C28C2-5AD6-4639-A9CD-F52A8F5CE8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0699" y="1376822"/>
                <a:ext cx="3205755" cy="53296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B153DEF4-3BCD-4704-8C65-2B8F3D94C339}"/>
              </a:ext>
            </a:extLst>
          </p:cNvPr>
          <p:cNvSpPr txBox="1"/>
          <p:nvPr/>
        </p:nvSpPr>
        <p:spPr>
          <a:xfrm>
            <a:off x="387977" y="2141231"/>
            <a:ext cx="9227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No input this time. We substitute one function into another: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358732B1-9A20-44EC-B8FA-426F3C0A886C}"/>
                  </a:ext>
                </a:extLst>
              </p:cNvPr>
              <p:cNvSpPr/>
              <p:nvPr/>
            </p:nvSpPr>
            <p:spPr>
              <a:xfrm>
                <a:off x="2827039" y="2665647"/>
                <a:ext cx="2725426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=12</m:t>
                      </m:r>
                      <m:sSup>
                        <m:sSupPr>
                          <m:ctrlPr>
                            <a:rPr lang="en-GB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+12</m:t>
                      </m:r>
                      <m:r>
                        <a:rPr lang="en-GB" sz="2400" b="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400" b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9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358732B1-9A20-44EC-B8FA-426F3C0A88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7039" y="2665647"/>
                <a:ext cx="2725426" cy="47000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A426D090-7FED-4188-BD13-A7BE75CB1B12}"/>
              </a:ext>
            </a:extLst>
          </p:cNvPr>
          <p:cNvSpPr txBox="1"/>
          <p:nvPr/>
        </p:nvSpPr>
        <p:spPr>
          <a:xfrm>
            <a:off x="387977" y="6175403"/>
            <a:ext cx="11071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Notice how they are different. The order of the functions is important.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C3ADC17-4EE2-CACC-B8D0-F9275B98A343}"/>
                  </a:ext>
                </a:extLst>
              </p:cNvPr>
              <p:cNvSpPr txBox="1"/>
              <p:nvPr/>
            </p:nvSpPr>
            <p:spPr>
              <a:xfrm>
                <a:off x="6700337" y="2859317"/>
                <a:ext cx="243906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</a:t>
                </a:r>
                <a:r>
                  <a:rPr lang="en-GB" sz="24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gf</m:t>
                    </m:r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C3ADC17-4EE2-CACC-B8D0-F9275B98A3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0337" y="2859317"/>
                <a:ext cx="2439062" cy="461665"/>
              </a:xfrm>
              <a:prstGeom prst="rect">
                <a:avLst/>
              </a:prstGeom>
              <a:blipFill>
                <a:blip r:embed="rId14"/>
                <a:stretch>
                  <a:fillRect l="-3750" t="-11842" b="-27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C776873-3679-B9F0-A94D-03A5686082E3}"/>
                  </a:ext>
                </a:extLst>
              </p:cNvPr>
              <p:cNvSpPr txBox="1"/>
              <p:nvPr/>
            </p:nvSpPr>
            <p:spPr>
              <a:xfrm>
                <a:off x="203463" y="3605227"/>
                <a:ext cx="3850384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𝐟𝐠</m:t>
                      </m:r>
                      <m:d>
                        <m:dPr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sSup>
                        <m:sSupPr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C776873-3679-B9F0-A94D-03A5686082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463" y="3605227"/>
                <a:ext cx="3850384" cy="520001"/>
              </a:xfrm>
              <a:prstGeom prst="roundRect">
                <a:avLst/>
              </a:prstGeom>
              <a:blipFill>
                <a:blip r:embed="rId15"/>
                <a:stretch>
                  <a:fillRect l="-633" b="-116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3B262B3-5A7C-9C85-9502-E24C227C395D}"/>
                  </a:ext>
                </a:extLst>
              </p:cNvPr>
              <p:cNvSpPr txBox="1"/>
              <p:nvPr/>
            </p:nvSpPr>
            <p:spPr>
              <a:xfrm>
                <a:off x="210365" y="4184111"/>
                <a:ext cx="3850384" cy="563346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d>
                        <m:dPr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GB" sz="2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GB" sz="2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GB" sz="2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e>
                      </m:d>
                      <m:r>
                        <a:rPr lang="en-GB" sz="2400" b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3B262B3-5A7C-9C85-9502-E24C227C39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365" y="4184111"/>
                <a:ext cx="3850384" cy="563346"/>
              </a:xfrm>
              <a:prstGeom prst="round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C98C3DA-C197-5D0B-54C3-B7C80FAA39AE}"/>
                  </a:ext>
                </a:extLst>
              </p:cNvPr>
              <p:cNvSpPr txBox="1"/>
              <p:nvPr/>
            </p:nvSpPr>
            <p:spPr>
              <a:xfrm>
                <a:off x="210365" y="4805355"/>
                <a:ext cx="3850384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sSup>
                        <m:sSupPr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r>
                        <a:rPr lang="en-GB" sz="2400" b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C98C3DA-C197-5D0B-54C3-B7C80FAA39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365" y="4805355"/>
                <a:ext cx="3850384" cy="520001"/>
              </a:xfrm>
              <a:prstGeom prst="round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6DF4149-FAAF-4842-C19F-405B6D856945}"/>
                  </a:ext>
                </a:extLst>
              </p:cNvPr>
              <p:cNvSpPr txBox="1"/>
              <p:nvPr/>
            </p:nvSpPr>
            <p:spPr>
              <a:xfrm>
                <a:off x="210365" y="5383038"/>
                <a:ext cx="3850384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sSup>
                        <m:sSupPr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𝟏𝟑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6DF4149-FAAF-4842-C19F-405B6D8569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365" y="5383038"/>
                <a:ext cx="3850384" cy="520001"/>
              </a:xfrm>
              <a:prstGeom prst="round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C635576-7343-1D3E-0241-663837713B07}"/>
                  </a:ext>
                </a:extLst>
              </p:cNvPr>
              <p:cNvSpPr txBox="1"/>
              <p:nvPr/>
            </p:nvSpPr>
            <p:spPr>
              <a:xfrm>
                <a:off x="6700336" y="3375318"/>
                <a:ext cx="4076977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𝒈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C635576-7343-1D3E-0241-663837713B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0336" y="3375318"/>
                <a:ext cx="4076977" cy="520001"/>
              </a:xfrm>
              <a:prstGeom prst="roundRect">
                <a:avLst/>
              </a:prstGeom>
              <a:blipFill>
                <a:blip r:embed="rId19"/>
                <a:stretch>
                  <a:fillRect b="-94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1A9D25F-21FF-34AD-AE37-0FE7879E1FF6}"/>
                  </a:ext>
                </a:extLst>
              </p:cNvPr>
              <p:cNvSpPr txBox="1"/>
              <p:nvPr/>
            </p:nvSpPr>
            <p:spPr>
              <a:xfrm>
                <a:off x="6700337" y="3958955"/>
                <a:ext cx="4076978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GB" sz="2400" b="1" dirty="0"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sSup>
                        <m:sSupPr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1A9D25F-21FF-34AD-AE37-0FE7879E1F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0337" y="3958955"/>
                <a:ext cx="4076978" cy="520001"/>
              </a:xfrm>
              <a:prstGeom prst="roundRect">
                <a:avLst/>
              </a:prstGeom>
              <a:blipFill>
                <a:blip r:embed="rId20"/>
                <a:stretch>
                  <a:fillRect b="-116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F67F319-96C7-C2B3-066C-986459F38EF2}"/>
                  </a:ext>
                </a:extLst>
              </p:cNvPr>
              <p:cNvSpPr txBox="1"/>
              <p:nvPr/>
            </p:nvSpPr>
            <p:spPr>
              <a:xfrm>
                <a:off x="6700337" y="4540898"/>
                <a:ext cx="4076978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GB" sz="2400" b="1" dirty="0"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sSup>
                        <m:sSupPr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)+ 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F67F319-96C7-C2B3-066C-986459F38E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0337" y="4540898"/>
                <a:ext cx="4076978" cy="520001"/>
              </a:xfrm>
              <a:prstGeom prst="roundRect">
                <a:avLst/>
              </a:prstGeom>
              <a:blipFill>
                <a:blip r:embed="rId21"/>
                <a:stretch>
                  <a:fillRect b="-117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D18B80A-B05E-A616-F306-468457B4CEDB}"/>
                  </a:ext>
                </a:extLst>
              </p:cNvPr>
              <p:cNvSpPr txBox="1"/>
              <p:nvPr/>
            </p:nvSpPr>
            <p:spPr>
              <a:xfrm>
                <a:off x="6700335" y="5120311"/>
                <a:ext cx="4076978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sSup>
                        <m:sSupPr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400" b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GB" sz="2400" b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D18B80A-B05E-A616-F306-468457B4CE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0335" y="5120311"/>
                <a:ext cx="4076978" cy="520001"/>
              </a:xfrm>
              <a:prstGeom prst="round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C51C69A-8F21-19EC-1991-5EC286EBA597}"/>
                  </a:ext>
                </a:extLst>
              </p:cNvPr>
              <p:cNvSpPr txBox="1"/>
              <p:nvPr/>
            </p:nvSpPr>
            <p:spPr>
              <a:xfrm>
                <a:off x="6700335" y="5702254"/>
                <a:ext cx="4076978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sSup>
                        <m:sSupPr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400" b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𝟗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C51C69A-8F21-19EC-1991-5EC286EBA5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0335" y="5702254"/>
                <a:ext cx="4076978" cy="520001"/>
              </a:xfrm>
              <a:prstGeom prst="round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319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1" grpId="0"/>
      <p:bldP spid="27" grpId="0"/>
      <p:bldP spid="4" grpId="0"/>
      <p:bldP spid="3" grpId="0" animBg="1"/>
      <p:bldP spid="5" grpId="0" animBg="1"/>
      <p:bldP spid="7" grpId="0" animBg="1"/>
      <p:bldP spid="8" grpId="0" animBg="1"/>
      <p:bldP spid="9" grpId="0" animBg="1"/>
      <p:bldP spid="10" grpId="0" animBg="1"/>
      <p:bldP spid="22" grpId="0" animBg="1"/>
      <p:bldP spid="23" grpId="0" animBg="1"/>
      <p:bldP spid="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cf4a81-aca0-43b6-bff7-87efdc296efa">
      <Terms xmlns="http://schemas.microsoft.com/office/infopath/2007/PartnerControls"/>
    </lcf76f155ced4ddcb4097134ff3c332f>
    <TaxCatchAll xmlns="7424b78e-8606-4fd1-9a19-b6b90bbc0a1b" xsi:nil="true"/>
    <_dlc_DocId xmlns="9ad1216b-cdc1-40e2-a0c2-94597fd44697">7VPTP7ZE6X33-1933993375-511</_dlc_DocId>
    <_dlc_DocIdUrl xmlns="9ad1216b-cdc1-40e2-a0c2-94597fd44697">
      <Url>https://cambridgeorg.sharepoint.com/sites/cie/education/pd/Curriculum_Support/_layouts/15/DocIdRedir.aspx?ID=7VPTP7ZE6X33-1933993375-511</Url>
      <Description>7VPTP7ZE6X33-1933993375-511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0FC16EDE49814FBBE83568B9FA2901" ma:contentTypeVersion="17" ma:contentTypeDescription="Create a new document." ma:contentTypeScope="" ma:versionID="022f5e1d981b14d7005f3600e8ff7e4f">
  <xsd:schema xmlns:xsd="http://www.w3.org/2001/XMLSchema" xmlns:xs="http://www.w3.org/2001/XMLSchema" xmlns:p="http://schemas.microsoft.com/office/2006/metadata/properties" xmlns:ns2="9ad1216b-cdc1-40e2-a0c2-94597fd44697" xmlns:ns3="3fcf4a81-aca0-43b6-bff7-87efdc296efa" xmlns:ns4="7424b78e-8606-4fd1-9a19-b6b90bbc0a1b" targetNamespace="http://schemas.microsoft.com/office/2006/metadata/properties" ma:root="true" ma:fieldsID="f273b407d20b6eb33550fabe3d54ad2e" ns2:_="" ns3:_="" ns4:_="">
    <xsd:import namespace="9ad1216b-cdc1-40e2-a0c2-94597fd44697"/>
    <xsd:import namespace="3fcf4a81-aca0-43b6-bff7-87efdc296efa"/>
    <xsd:import namespace="7424b78e-8606-4fd1-9a19-b6b90bbc0a1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lcf76f155ced4ddcb4097134ff3c332f" minOccurs="0"/>
                <xsd:element ref="ns4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f4a81-aca0-43b6-bff7-87efdc296e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7882c5b-1fc0-4c64-8edd-3b527906c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24b78e-8606-4fd1-9a19-b6b90bbc0a1b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4bd6ad62-9026-4c22-97ba-ffd5902a9633}" ma:internalName="TaxCatchAll" ma:showField="CatchAllData" ma:web="9ad1216b-cdc1-40e2-a0c2-94597fd446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F70A6C4-2D74-4E08-89C9-24733C44541E}">
  <ds:schemaRefs>
    <ds:schemaRef ds:uri="http://purl.org/dc/elements/1.1/"/>
    <ds:schemaRef ds:uri="http://schemas.microsoft.com/office/2006/metadata/properties"/>
    <ds:schemaRef ds:uri="7424b78e-8606-4fd1-9a19-b6b90bbc0a1b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fcf4a81-aca0-43b6-bff7-87efdc296efa"/>
    <ds:schemaRef ds:uri="9ad1216b-cdc1-40e2-a0c2-94597fd4469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7FE214B-2C99-4411-9B1B-F04D57283A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0EE1F9-D44F-4D1D-BF6C-A7CB0572E4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d1216b-cdc1-40e2-a0c2-94597fd44697"/>
    <ds:schemaRef ds:uri="3fcf4a81-aca0-43b6-bff7-87efdc296efa"/>
    <ds:schemaRef ds:uri="7424b78e-8606-4fd1-9a19-b6b90bbc0a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1B043A4-5929-4671-BE17-943A45171A29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</TotalTime>
  <Words>807</Words>
  <Application>Microsoft Office PowerPoint</Application>
  <PresentationFormat>Widescreen</PresentationFormat>
  <Paragraphs>120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Sepideh Modgham</cp:lastModifiedBy>
  <cp:revision>68</cp:revision>
  <cp:lastPrinted>2018-01-14T21:28:16Z</cp:lastPrinted>
  <dcterms:created xsi:type="dcterms:W3CDTF">2018-01-14T21:11:47Z</dcterms:created>
  <dcterms:modified xsi:type="dcterms:W3CDTF">2024-08-07T13:38:12Z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0x010100370FC16EDE49814FBBE83568B9FA2901</vt:lpwstr>
  </property>
  <property fmtid="{D5CDD505-2E9C-101B-9397-08002B2CF9AE}" pid="3" name="_dlc_DocIdItemGuid">
    <vt:lpwstr>74535123-966e-4724-9428-da29b71938bf</vt:lpwstr>
  </property>
  <property fmtid="{D5CDD505-2E9C-101B-9397-08002B2CF9AE}" pid="4" name="MediaServiceImageTags">
    <vt:lpwstr/>
  </property>
</Properties>
</file>