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343" r:id="rId6"/>
    <p:sldId id="339" r:id="rId7"/>
    <p:sldId id="340" r:id="rId8"/>
    <p:sldId id="341" r:id="rId9"/>
    <p:sldId id="318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E2721-405D-4987-A08D-B8AE0B953DAE}" v="2" dt="2026-01-07T10:16:24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099CAC30-79AE-4DCE-97A7-3B8E8A0057CB}"/>
    <pc:docChg chg="custSel addSld delSld modSld">
      <pc:chgData name="Karolyn Feliciani" userId="4076af5d-4c02-40b8-bc9d-56f6c404e751" providerId="ADAL" clId="{099CAC30-79AE-4DCE-97A7-3B8E8A0057CB}" dt="2026-01-07T10:17:31.037" v="28" actId="255"/>
      <pc:docMkLst>
        <pc:docMk/>
      </pc:docMkLst>
      <pc:sldChg chg="modSp mod">
        <pc:chgData name="Karolyn Feliciani" userId="4076af5d-4c02-40b8-bc9d-56f6c404e751" providerId="ADAL" clId="{099CAC30-79AE-4DCE-97A7-3B8E8A0057CB}" dt="2026-01-07T10:17:31.037" v="28" actId="255"/>
        <pc:sldMkLst>
          <pc:docMk/>
          <pc:sldMk cId="2771976208" sldId="307"/>
        </pc:sldMkLst>
        <pc:spChg chg="mod">
          <ac:chgData name="Karolyn Feliciani" userId="4076af5d-4c02-40b8-bc9d-56f6c404e751" providerId="ADAL" clId="{099CAC30-79AE-4DCE-97A7-3B8E8A0057CB}" dt="2026-01-07T10:17:31.037" v="28" actId="255"/>
          <ac:spMkLst>
            <pc:docMk/>
            <pc:sldMk cId="2771976208" sldId="307"/>
            <ac:spMk id="2" creationId="{5E12151D-E29A-FDF0-294D-5091731AA87F}"/>
          </ac:spMkLst>
        </pc:spChg>
      </pc:sldChg>
      <pc:sldChg chg="del">
        <pc:chgData name="Karolyn Feliciani" userId="4076af5d-4c02-40b8-bc9d-56f6c404e751" providerId="ADAL" clId="{099CAC30-79AE-4DCE-97A7-3B8E8A0057CB}" dt="2026-01-07T10:16:33.742" v="9" actId="2696"/>
        <pc:sldMkLst>
          <pc:docMk/>
          <pc:sldMk cId="2185037172" sldId="338"/>
        </pc:sldMkLst>
      </pc:sldChg>
      <pc:sldChg chg="modSp mod">
        <pc:chgData name="Karolyn Feliciani" userId="4076af5d-4c02-40b8-bc9d-56f6c404e751" providerId="ADAL" clId="{099CAC30-79AE-4DCE-97A7-3B8E8A0057CB}" dt="2026-01-07T10:16:42.892" v="11" actId="20577"/>
        <pc:sldMkLst>
          <pc:docMk/>
          <pc:sldMk cId="1741279275" sldId="339"/>
        </pc:sldMkLst>
        <pc:spChg chg="mod">
          <ac:chgData name="Karolyn Feliciani" userId="4076af5d-4c02-40b8-bc9d-56f6c404e751" providerId="ADAL" clId="{099CAC30-79AE-4DCE-97A7-3B8E8A0057CB}" dt="2026-01-07T10:16:42.892" v="11" actId="20577"/>
          <ac:spMkLst>
            <pc:docMk/>
            <pc:sldMk cId="1741279275" sldId="339"/>
            <ac:spMk id="4" creationId="{8A3FCDC3-543C-8905-8EB4-3AC0E32FFFFF}"/>
          </ac:spMkLst>
        </pc:spChg>
      </pc:sldChg>
      <pc:sldChg chg="modSp mod">
        <pc:chgData name="Karolyn Feliciani" userId="4076af5d-4c02-40b8-bc9d-56f6c404e751" providerId="ADAL" clId="{099CAC30-79AE-4DCE-97A7-3B8E8A0057CB}" dt="2026-01-07T10:16:52.741" v="22" actId="20577"/>
        <pc:sldMkLst>
          <pc:docMk/>
          <pc:sldMk cId="2003804119" sldId="340"/>
        </pc:sldMkLst>
        <pc:spChg chg="mod">
          <ac:chgData name="Karolyn Feliciani" userId="4076af5d-4c02-40b8-bc9d-56f6c404e751" providerId="ADAL" clId="{099CAC30-79AE-4DCE-97A7-3B8E8A0057CB}" dt="2026-01-07T10:16:52.741" v="22" actId="20577"/>
          <ac:spMkLst>
            <pc:docMk/>
            <pc:sldMk cId="2003804119" sldId="340"/>
            <ac:spMk id="2" creationId="{B4341133-F6B5-A5AF-D4D9-6E10C998B43E}"/>
          </ac:spMkLst>
        </pc:spChg>
      </pc:sldChg>
      <pc:sldChg chg="modSp add mod">
        <pc:chgData name="Karolyn Feliciani" userId="4076af5d-4c02-40b8-bc9d-56f6c404e751" providerId="ADAL" clId="{099CAC30-79AE-4DCE-97A7-3B8E8A0057CB}" dt="2026-01-07T10:16:29.882" v="8" actId="20577"/>
        <pc:sldMkLst>
          <pc:docMk/>
          <pc:sldMk cId="1130971648" sldId="343"/>
        </pc:sldMkLst>
        <pc:spChg chg="mod">
          <ac:chgData name="Karolyn Feliciani" userId="4076af5d-4c02-40b8-bc9d-56f6c404e751" providerId="ADAL" clId="{099CAC30-79AE-4DCE-97A7-3B8E8A0057CB}" dt="2026-01-07T10:16:29.882" v="8" actId="20577"/>
          <ac:spMkLst>
            <pc:docMk/>
            <pc:sldMk cId="1130971648" sldId="343"/>
            <ac:spMk id="4" creationId="{8A3FCDC3-543C-8905-8EB4-3AC0E32FFFFF}"/>
          </ac:spMkLst>
        </pc:spChg>
      </pc:sldChg>
    </pc:docChg>
  </pc:docChgLst>
  <pc:docChgLst>
    <pc:chgData name="Lizzie Gauntlett" userId="1dc7c36a1b1a647d" providerId="LiveId" clId="{C1DC5315-D282-429F-B35A-871ABF7A65E8}"/>
    <pc:docChg chg="custSel addSld delSld modSld">
      <pc:chgData name="Lizzie Gauntlett" userId="1dc7c36a1b1a647d" providerId="LiveId" clId="{C1DC5315-D282-429F-B35A-871ABF7A65E8}" dt="2025-12-10T14:06:37.294" v="893" actId="20577"/>
      <pc:docMkLst>
        <pc:docMk/>
      </pc:docMkLst>
      <pc:sldChg chg="modSp add del mod">
        <pc:chgData name="Lizzie Gauntlett" userId="1dc7c36a1b1a647d" providerId="LiveId" clId="{C1DC5315-D282-429F-B35A-871ABF7A65E8}" dt="2025-12-10T14:06:22.905" v="881" actId="20577"/>
        <pc:sldMkLst>
          <pc:docMk/>
          <pc:sldMk cId="2771976208" sldId="307"/>
        </pc:sldMkLst>
        <pc:spChg chg="mod">
          <ac:chgData name="Lizzie Gauntlett" userId="1dc7c36a1b1a647d" providerId="LiveId" clId="{C1DC5315-D282-429F-B35A-871ABF7A65E8}" dt="2025-12-10T14:06:22.905" v="881" actId="20577"/>
          <ac:spMkLst>
            <pc:docMk/>
            <pc:sldMk cId="2771976208" sldId="307"/>
            <ac:spMk id="2" creationId="{5E12151D-E29A-FDF0-294D-5091731AA87F}"/>
          </ac:spMkLst>
        </pc:spChg>
      </pc:sldChg>
      <pc:sldChg chg="modSp add del mod">
        <pc:chgData name="Lizzie Gauntlett" userId="1dc7c36a1b1a647d" providerId="LiveId" clId="{C1DC5315-D282-429F-B35A-871ABF7A65E8}" dt="2025-12-10T14:06:37.294" v="893" actId="20577"/>
        <pc:sldMkLst>
          <pc:docMk/>
          <pc:sldMk cId="1800512821" sldId="318"/>
        </pc:sldMkLst>
        <pc:spChg chg="mod">
          <ac:chgData name="Lizzie Gauntlett" userId="1dc7c36a1b1a647d" providerId="LiveId" clId="{C1DC5315-D282-429F-B35A-871ABF7A65E8}" dt="2025-12-10T14:06:37.294" v="893" actId="20577"/>
          <ac:spMkLst>
            <pc:docMk/>
            <pc:sldMk cId="1800512821" sldId="318"/>
            <ac:spMk id="2" creationId="{929F2BF5-092F-1975-C7A7-4732BBDE15B7}"/>
          </ac:spMkLst>
        </pc:spChg>
        <pc:spChg chg="mod">
          <ac:chgData name="Lizzie Gauntlett" userId="1dc7c36a1b1a647d" providerId="LiveId" clId="{C1DC5315-D282-429F-B35A-871ABF7A65E8}" dt="2025-12-10T14:04:31.325" v="709" actId="20577"/>
          <ac:spMkLst>
            <pc:docMk/>
            <pc:sldMk cId="1800512821" sldId="318"/>
            <ac:spMk id="3" creationId="{71C1CFD4-2904-39C3-6B35-83381E239497}"/>
          </ac:spMkLst>
        </pc:spChg>
      </pc:sldChg>
      <pc:sldChg chg="modSp add mod">
        <pc:chgData name="Lizzie Gauntlett" userId="1dc7c36a1b1a647d" providerId="LiveId" clId="{C1DC5315-D282-429F-B35A-871ABF7A65E8}" dt="2025-12-10T13:57:52.370" v="126" actId="20577"/>
        <pc:sldMkLst>
          <pc:docMk/>
          <pc:sldMk cId="2185037172" sldId="338"/>
        </pc:sldMkLst>
        <pc:spChg chg="mod">
          <ac:chgData name="Lizzie Gauntlett" userId="1dc7c36a1b1a647d" providerId="LiveId" clId="{C1DC5315-D282-429F-B35A-871ABF7A65E8}" dt="2025-12-10T13:57:20.508" v="48" actId="20577"/>
          <ac:spMkLst>
            <pc:docMk/>
            <pc:sldMk cId="2185037172" sldId="338"/>
            <ac:spMk id="2" creationId="{17B9AAED-76D2-A879-90A1-DF62ACF5E452}"/>
          </ac:spMkLst>
        </pc:spChg>
        <pc:spChg chg="mod">
          <ac:chgData name="Lizzie Gauntlett" userId="1dc7c36a1b1a647d" providerId="LiveId" clId="{C1DC5315-D282-429F-B35A-871ABF7A65E8}" dt="2025-12-10T13:57:52.370" v="126" actId="20577"/>
          <ac:spMkLst>
            <pc:docMk/>
            <pc:sldMk cId="2185037172" sldId="338"/>
            <ac:spMk id="3" creationId="{F309D4D4-9F86-BBA8-0786-7D77D861BB5E}"/>
          </ac:spMkLst>
        </pc:spChg>
      </pc:sldChg>
      <pc:sldChg chg="modSp add mod">
        <pc:chgData name="Lizzie Gauntlett" userId="1dc7c36a1b1a647d" providerId="LiveId" clId="{C1DC5315-D282-429F-B35A-871ABF7A65E8}" dt="2025-12-10T13:58:33.307" v="219" actId="20577"/>
        <pc:sldMkLst>
          <pc:docMk/>
          <pc:sldMk cId="1741279275" sldId="339"/>
        </pc:sldMkLst>
        <pc:spChg chg="mod">
          <ac:chgData name="Lizzie Gauntlett" userId="1dc7c36a1b1a647d" providerId="LiveId" clId="{C1DC5315-D282-429F-B35A-871ABF7A65E8}" dt="2025-12-10T13:58:33.307" v="219" actId="20577"/>
          <ac:spMkLst>
            <pc:docMk/>
            <pc:sldMk cId="1741279275" sldId="339"/>
            <ac:spMk id="4" creationId="{8A3FCDC3-543C-8905-8EB4-3AC0E32FFFFF}"/>
          </ac:spMkLst>
        </pc:spChg>
      </pc:sldChg>
      <pc:sldChg chg="modSp add mod">
        <pc:chgData name="Lizzie Gauntlett" userId="1dc7c36a1b1a647d" providerId="LiveId" clId="{C1DC5315-D282-429F-B35A-871ABF7A65E8}" dt="2025-12-10T14:03:00.996" v="568" actId="20577"/>
        <pc:sldMkLst>
          <pc:docMk/>
          <pc:sldMk cId="2003804119" sldId="340"/>
        </pc:sldMkLst>
        <pc:spChg chg="mod">
          <ac:chgData name="Lizzie Gauntlett" userId="1dc7c36a1b1a647d" providerId="LiveId" clId="{C1DC5315-D282-429F-B35A-871ABF7A65E8}" dt="2025-12-10T13:59:04.743" v="242" actId="20577"/>
          <ac:spMkLst>
            <pc:docMk/>
            <pc:sldMk cId="2003804119" sldId="340"/>
            <ac:spMk id="2" creationId="{B4341133-F6B5-A5AF-D4D9-6E10C998B43E}"/>
          </ac:spMkLst>
        </pc:spChg>
        <pc:spChg chg="mod">
          <ac:chgData name="Lizzie Gauntlett" userId="1dc7c36a1b1a647d" providerId="LiveId" clId="{C1DC5315-D282-429F-B35A-871ABF7A65E8}" dt="2025-12-10T14:02:12.956" v="487" actId="27636"/>
          <ac:spMkLst>
            <pc:docMk/>
            <pc:sldMk cId="2003804119" sldId="340"/>
            <ac:spMk id="3" creationId="{AD6850E5-30F4-6ADD-1D8D-0334DFB47F1E}"/>
          </ac:spMkLst>
        </pc:spChg>
        <pc:spChg chg="mod">
          <ac:chgData name="Lizzie Gauntlett" userId="1dc7c36a1b1a647d" providerId="LiveId" clId="{C1DC5315-D282-429F-B35A-871ABF7A65E8}" dt="2025-12-10T13:59:11.611" v="256" actId="20577"/>
          <ac:spMkLst>
            <pc:docMk/>
            <pc:sldMk cId="2003804119" sldId="340"/>
            <ac:spMk id="4" creationId="{15069EB4-9996-700C-7E2C-274AA29A62E0}"/>
          </ac:spMkLst>
        </pc:spChg>
        <pc:spChg chg="mod">
          <ac:chgData name="Lizzie Gauntlett" userId="1dc7c36a1b1a647d" providerId="LiveId" clId="{C1DC5315-D282-429F-B35A-871ABF7A65E8}" dt="2025-12-10T14:00:22.481" v="430" actId="20577"/>
          <ac:spMkLst>
            <pc:docMk/>
            <pc:sldMk cId="2003804119" sldId="340"/>
            <ac:spMk id="6" creationId="{B897F138-F363-F91B-8EF3-5E47C6338EFC}"/>
          </ac:spMkLst>
        </pc:spChg>
        <pc:spChg chg="mod">
          <ac:chgData name="Lizzie Gauntlett" userId="1dc7c36a1b1a647d" providerId="LiveId" clId="{C1DC5315-D282-429F-B35A-871ABF7A65E8}" dt="2025-12-10T13:59:58.168" v="367" actId="27636"/>
          <ac:spMkLst>
            <pc:docMk/>
            <pc:sldMk cId="2003804119" sldId="340"/>
            <ac:spMk id="7" creationId="{C75B325C-57CF-896A-FC04-A2A814516459}"/>
          </ac:spMkLst>
        </pc:spChg>
        <pc:spChg chg="mod">
          <ac:chgData name="Lizzie Gauntlett" userId="1dc7c36a1b1a647d" providerId="LiveId" clId="{C1DC5315-D282-429F-B35A-871ABF7A65E8}" dt="2025-12-10T14:03:00.996" v="568" actId="20577"/>
          <ac:spMkLst>
            <pc:docMk/>
            <pc:sldMk cId="2003804119" sldId="340"/>
            <ac:spMk id="9" creationId="{261D6421-2357-3894-12DD-60D5A9D8EEC0}"/>
          </ac:spMkLst>
        </pc:spChg>
      </pc:sldChg>
      <pc:sldChg chg="modSp add mod">
        <pc:chgData name="Lizzie Gauntlett" userId="1dc7c36a1b1a647d" providerId="LiveId" clId="{C1DC5315-D282-429F-B35A-871ABF7A65E8}" dt="2025-12-10T14:03:15.933" v="580" actId="20577"/>
        <pc:sldMkLst>
          <pc:docMk/>
          <pc:sldMk cId="3764706592" sldId="341"/>
        </pc:sldMkLst>
        <pc:spChg chg="mod">
          <ac:chgData name="Lizzie Gauntlett" userId="1dc7c36a1b1a647d" providerId="LiveId" clId="{C1DC5315-D282-429F-B35A-871ABF7A65E8}" dt="2025-12-10T14:03:15.933" v="580" actId="20577"/>
          <ac:spMkLst>
            <pc:docMk/>
            <pc:sldMk cId="3764706592" sldId="341"/>
            <ac:spMk id="4" creationId="{8A3FCDC3-543C-8905-8EB4-3AC0E32FFF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608214"/>
            <a:ext cx="11117656" cy="2163777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r>
              <a:rPr lang="en-GB" dirty="0"/>
              <a:t>Apply knowledge of ethical issues to experiments</a:t>
            </a:r>
          </a:p>
          <a:p>
            <a:r>
              <a:rPr lang="en-GB" dirty="0"/>
              <a:t>Apply knowledge of experiments to novel scenarios</a:t>
            </a:r>
          </a:p>
          <a:p>
            <a:r>
              <a:rPr lang="en-GB" dirty="0"/>
              <a:t>Plan and conduct a small-scale practical experiment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85" t="9566" r="597" b="7463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4" y="4770781"/>
            <a:ext cx="11364052" cy="1753147"/>
          </a:xfrm>
          <a:solidFill>
            <a:srgbClr val="FACB2E">
              <a:alpha val="89804"/>
            </a:srgb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S</a:t>
            </a:r>
            <a:r>
              <a:rPr lang="en-GB" dirty="0">
                <a:latin typeface="Arial"/>
                <a:cs typeface="Arial"/>
              </a:rPr>
              <a:t>tarter activity: With a partner, explain the difference between independent and dependent variables. The next person must explain the difference between independent and repeated measures experiments.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27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1133-F6B5-A5AF-D4D9-6E10C998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446912"/>
            <a:ext cx="11627999" cy="720000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observation: Plan a 10 minute memory experiment in small groups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50E5-30F4-6ADD-1D8D-0334DFB4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898" y="2897204"/>
            <a:ext cx="3106268" cy="33755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e.g. test the difference between males and females’ recall or are names more memorable than numbers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69EB4-9996-700C-7E2C-274AA29A6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GB" sz="2400" dirty="0"/>
              <a:t>Write an aim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449B3-85D8-C9CC-9659-38116763D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97F138-F363-F91B-8EF3-5E47C6338E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2866" y="2897633"/>
            <a:ext cx="3106268" cy="337514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e.g. experimental design, materials, controls</a:t>
            </a:r>
            <a:endParaRPr lang="en-GB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5B325C-57CF-896A-FC04-A2A814516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0048" y="3707356"/>
            <a:ext cx="2396176" cy="754915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sz="2800" dirty="0"/>
              <a:t>Plan your procedure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80CB16-A2BA-8366-EA8D-288CDFAEED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D6421-2357-3894-12DD-60D5A9D8E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5834" y="2897204"/>
            <a:ext cx="3106268" cy="3375149"/>
          </a:xfrm>
        </p:spPr>
        <p:txBody>
          <a:bodyPr>
            <a:normAutofit/>
          </a:bodyPr>
          <a:lstStyle/>
          <a:p>
            <a:pPr lvl="1"/>
            <a:r>
              <a:rPr lang="en-GB" sz="1800" dirty="0"/>
              <a:t>Consent from participants</a:t>
            </a:r>
          </a:p>
          <a:p>
            <a:pPr lvl="1"/>
            <a:r>
              <a:rPr lang="en-GB" sz="1800" dirty="0"/>
              <a:t>No names</a:t>
            </a:r>
          </a:p>
          <a:p>
            <a:pPr lvl="1"/>
            <a:r>
              <a:rPr lang="en-GB" sz="1800" dirty="0"/>
              <a:t>Normal, non-stressful conditions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AE785D-2014-74E4-3ACE-9FF00FBD7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Consider ethics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E4F7FF-68B1-0EDF-DAAC-EEFD04258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380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792903"/>
          </a:xfrm>
          <a:solidFill>
            <a:srgbClr val="CC59AA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Task: In small groups, plan your experiment. When you are ready, ask your teacher to check your plan.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70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2BF5-092F-1975-C7A7-4732BBD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feedback: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CFD4-2904-39C3-6B35-83381E23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2494368"/>
            <a:ext cx="10536768" cy="4320000"/>
          </a:xfrm>
        </p:spPr>
        <p:txBody>
          <a:bodyPr/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What were your IV and DV?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Which experimental design did you use?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3200" dirty="0"/>
              <a:t>What materials did you use .e.g. word list, images?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1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151D-E29A-FDF0-294D-5091731AA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352" y="969264"/>
            <a:ext cx="11430000" cy="5376672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In your group identify:</a:t>
            </a:r>
          </a:p>
          <a:p>
            <a:pPr algn="l"/>
            <a:endParaRPr lang="en-GB" dirty="0"/>
          </a:p>
          <a:p>
            <a:pPr marL="742950" indent="-742950" algn="l">
              <a:buAutoNum type="arabicPeriod"/>
            </a:pPr>
            <a:r>
              <a:rPr lang="en-GB" sz="3200" dirty="0">
                <a:latin typeface="+mn-lt"/>
              </a:rPr>
              <a:t>Two possible extraneous variables that affected your results.</a:t>
            </a:r>
          </a:p>
          <a:p>
            <a:pPr marL="742950" indent="-742950" algn="l">
              <a:buAutoNum type="arabicPeriod"/>
            </a:pPr>
            <a:r>
              <a:rPr lang="en-GB" sz="3200" dirty="0">
                <a:latin typeface="+mn-lt"/>
              </a:rPr>
              <a:t>One way you could control this variable next time.</a:t>
            </a:r>
          </a:p>
        </p:txBody>
      </p:sp>
    </p:spTree>
    <p:extLst>
      <p:ext uri="{BB962C8B-B14F-4D97-AF65-F5344CB8AC3E}">
        <p14:creationId xmlns:p14="http://schemas.microsoft.com/office/powerpoint/2010/main" val="27719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24b78e-8606-4fd1-9a19-b6b90bbc0a1b" xsi:nil="true"/>
    <_dlc_DocId xmlns="9ad1216b-cdc1-40e2-a0c2-94597fd44697">7VPTP7ZE6X33-783906844-8162</_dlc_DocId>
    <_dlc_DocIdUrl xmlns="9ad1216b-cdc1-40e2-a0c2-94597fd44697">
      <Url>https://cambridgeorg.sharepoint.com/sites/cie/education/pd/Curriculum_Support/_layouts/15/DocIdRedir.aspx?ID=7VPTP7ZE6X33-783906844-8162</Url>
      <Description>7VPTP7ZE6X33-783906844-8162</Description>
    </_dlc_DocIdUrl>
    <lcf76f155ced4ddcb4097134ff3c332f xmlns="c075f540-5f70-45df-a134-17c4911f7f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1E6D173B44745BAD39AE974D6443C" ma:contentTypeVersion="24" ma:contentTypeDescription="Create a new document." ma:contentTypeScope="" ma:versionID="3137829d7f629485cc5f2d3ce764b0b0">
  <xsd:schema xmlns:xsd="http://www.w3.org/2001/XMLSchema" xmlns:xs="http://www.w3.org/2001/XMLSchema" xmlns:p="http://schemas.microsoft.com/office/2006/metadata/properties" xmlns:ns2="9ad1216b-cdc1-40e2-a0c2-94597fd44697" xmlns:ns3="c075f540-5f70-45df-a134-17c4911f7fbe" xmlns:ns4="7424b78e-8606-4fd1-9a19-b6b90bbc0a1b" targetNamespace="http://schemas.microsoft.com/office/2006/metadata/properties" ma:root="true" ma:fieldsID="f3a422f46ed8e5e82733829ffd8d4e6c" ns2:_="" ns3:_="" ns4:_="">
    <xsd:import namespace="9ad1216b-cdc1-40e2-a0c2-94597fd44697"/>
    <xsd:import namespace="c075f540-5f70-45df-a134-17c4911f7fbe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f540-5f70-45df-a134-17c4911f7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30E657-8217-4B2F-96A4-D1EE5A57D447}">
  <ds:schemaRefs>
    <ds:schemaRef ds:uri="http://purl.org/dc/elements/1.1/"/>
    <ds:schemaRef ds:uri="9ad1216b-cdc1-40e2-a0c2-94597fd44697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7424b78e-8606-4fd1-9a19-b6b90bbc0a1b"/>
    <ds:schemaRef ds:uri="http://purl.org/dc/dcmitype/"/>
    <ds:schemaRef ds:uri="c075f540-5f70-45df-a134-17c4911f7fb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7DDC12C-A4E1-4A6E-A076-282F2949F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c075f540-5f70-45df-a134-17c4911f7fbe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339</TotalTime>
  <Words>197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Practical observation: Plan a 10 minute memory experiment in small groups </vt:lpstr>
      <vt:lpstr>PowerPoint Presentation</vt:lpstr>
      <vt:lpstr>Experiment feedback: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Karolyn Feliciani</cp:lastModifiedBy>
  <cp:revision>3</cp:revision>
  <dcterms:created xsi:type="dcterms:W3CDTF">2023-10-09T12:44:25Z</dcterms:created>
  <dcterms:modified xsi:type="dcterms:W3CDTF">2026-01-07T10:17:40Z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0x0101009601E6D173B44745BAD39AE974D6443C</vt:lpwstr>
  </property>
  <property fmtid="{D5CDD505-2E9C-101B-9397-08002B2CF9AE}" pid="3" name="MediaServiceImageTags">
    <vt:lpwstr/>
  </property>
  <property fmtid="{D5CDD505-2E9C-101B-9397-08002B2CF9AE}" pid="4" name="_dlc_DocIdItemGuid">
    <vt:lpwstr>3f3f49a0-ea82-4fc7-bbc3-daa92495518c</vt:lpwstr>
  </property>
</Properties>
</file>