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14"/>
  </p:notesMasterIdLst>
  <p:handoutMasterIdLst>
    <p:handoutMasterId r:id="rId15"/>
  </p:handoutMasterIdLst>
  <p:sldIdLst>
    <p:sldId id="343" r:id="rId6"/>
    <p:sldId id="298" r:id="rId7"/>
    <p:sldId id="333" r:id="rId8"/>
    <p:sldId id="322" r:id="rId9"/>
    <p:sldId id="344" r:id="rId10"/>
    <p:sldId id="336" r:id="rId11"/>
    <p:sldId id="262" r:id="rId12"/>
    <p:sldId id="34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9DCD0B-3B59-E30F-25BE-077FB788FC5F}" name="Rebecca" initials="R" userId="S::beccy.rushton@cambridgeinternational.org::5da41865-7dbb-4b23-af4d-ef034ccc78b8" providerId="AD"/>
  <p188:author id="{5C4A6CEA-96A4-BBC8-4A4E-787900810344}" name="Beccy Rushton" initials="BR" userId="S::beccy.rushton@cambridgeinternational.org::238d138b-7b3e-44e9-851b-f70e09838b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FDF5"/>
    <a:srgbClr val="FACB2E"/>
    <a:srgbClr val="CC59AA"/>
    <a:srgbClr val="00BDB6"/>
    <a:srgbClr val="5E0A4F"/>
    <a:srgbClr val="CC59B0"/>
    <a:srgbClr val="F9DC4E"/>
    <a:srgbClr val="C9C9C9"/>
    <a:srgbClr val="BABABA"/>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4620" y="10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zie Gauntlett" userId="1dc7c36a1b1a647d" providerId="LiveId" clId="{C1DC5315-D282-429F-B35A-871ABF7A65E8}"/>
    <pc:docChg chg="undo custSel addSld delSld modSld sldOrd">
      <pc:chgData name="Lizzie Gauntlett" userId="1dc7c36a1b1a647d" providerId="LiveId" clId="{C1DC5315-D282-429F-B35A-871ABF7A65E8}" dt="2026-05-13T11:28:41.843" v="3296" actId="20577"/>
      <pc:docMkLst>
        <pc:docMk/>
      </pc:docMkLst>
      <pc:sldChg chg="modSp add mod">
        <pc:chgData name="Lizzie Gauntlett" userId="1dc7c36a1b1a647d" providerId="LiveId" clId="{C1DC5315-D282-429F-B35A-871ABF7A65E8}" dt="2026-05-13T11:28:41.843" v="3296" actId="20577"/>
        <pc:sldMkLst>
          <pc:docMk/>
          <pc:sldMk cId="1537033953" sldId="262"/>
        </pc:sldMkLst>
        <pc:spChg chg="mod">
          <ac:chgData name="Lizzie Gauntlett" userId="1dc7c36a1b1a647d" providerId="LiveId" clId="{C1DC5315-D282-429F-B35A-871ABF7A65E8}" dt="2026-05-13T11:27:45.131" v="3217" actId="20577"/>
          <ac:spMkLst>
            <pc:docMk/>
            <pc:sldMk cId="1537033953" sldId="262"/>
            <ac:spMk id="2" creationId="{340F79B7-7844-A143-9B29-1C3016D34133}"/>
          </ac:spMkLst>
        </pc:spChg>
        <pc:graphicFrameChg chg="modGraphic">
          <ac:chgData name="Lizzie Gauntlett" userId="1dc7c36a1b1a647d" providerId="LiveId" clId="{C1DC5315-D282-429F-B35A-871ABF7A65E8}" dt="2026-05-13T11:28:41.843" v="3296" actId="20577"/>
          <ac:graphicFrameMkLst>
            <pc:docMk/>
            <pc:sldMk cId="1537033953" sldId="262"/>
            <ac:graphicFrameMk id="7" creationId="{FA28F6FF-4C6B-B748-AC6D-6C29F3B95A10}"/>
          </ac:graphicFrameMkLst>
        </pc:graphicFrameChg>
      </pc:sldChg>
      <pc:sldChg chg="modSp mod">
        <pc:chgData name="Lizzie Gauntlett" userId="1dc7c36a1b1a647d" providerId="LiveId" clId="{C1DC5315-D282-429F-B35A-871ABF7A65E8}" dt="2026-05-13T11:18:46.323" v="2616" actId="20577"/>
        <pc:sldMkLst>
          <pc:docMk/>
          <pc:sldMk cId="1677304970" sldId="298"/>
        </pc:sldMkLst>
        <pc:spChg chg="mod">
          <ac:chgData name="Lizzie Gauntlett" userId="1dc7c36a1b1a647d" providerId="LiveId" clId="{C1DC5315-D282-429F-B35A-871ABF7A65E8}" dt="2026-05-13T11:18:46.323" v="2616" actId="20577"/>
          <ac:spMkLst>
            <pc:docMk/>
            <pc:sldMk cId="1677304970" sldId="298"/>
            <ac:spMk id="4" creationId="{8A3FCDC3-543C-8905-8EB4-3AC0E32FFFFF}"/>
          </ac:spMkLst>
        </pc:spChg>
      </pc:sldChg>
      <pc:sldChg chg="addSp delSp modSp mod">
        <pc:chgData name="Lizzie Gauntlett" userId="1dc7c36a1b1a647d" providerId="LiveId" clId="{C1DC5315-D282-429F-B35A-871ABF7A65E8}" dt="2026-05-13T11:22:53.859" v="2948" actId="27636"/>
        <pc:sldMkLst>
          <pc:docMk/>
          <pc:sldMk cId="2489020089" sldId="322"/>
        </pc:sldMkLst>
        <pc:spChg chg="mod">
          <ac:chgData name="Lizzie Gauntlett" userId="1dc7c36a1b1a647d" providerId="LiveId" clId="{C1DC5315-D282-429F-B35A-871ABF7A65E8}" dt="2026-05-13T11:20:25.408" v="2893" actId="114"/>
          <ac:spMkLst>
            <pc:docMk/>
            <pc:sldMk cId="2489020089" sldId="322"/>
            <ac:spMk id="2" creationId="{9DB82052-FB06-EB29-235D-D895AFE80018}"/>
          </ac:spMkLst>
        </pc:spChg>
        <pc:spChg chg="mod">
          <ac:chgData name="Lizzie Gauntlett" userId="1dc7c36a1b1a647d" providerId="LiveId" clId="{C1DC5315-D282-429F-B35A-871ABF7A65E8}" dt="2026-05-13T11:22:53.859" v="2948" actId="27636"/>
          <ac:spMkLst>
            <pc:docMk/>
            <pc:sldMk cId="2489020089" sldId="322"/>
            <ac:spMk id="4" creationId="{E1002C61-6357-87F2-E88C-5E97C35CEB53}"/>
          </ac:spMkLst>
        </pc:spChg>
      </pc:sldChg>
      <pc:sldChg chg="modSp mod ord">
        <pc:chgData name="Lizzie Gauntlett" userId="1dc7c36a1b1a647d" providerId="LiveId" clId="{C1DC5315-D282-429F-B35A-871ABF7A65E8}" dt="2026-05-13T11:25:45.323" v="3159" actId="20577"/>
        <pc:sldMkLst>
          <pc:docMk/>
          <pc:sldMk cId="1198625482" sldId="333"/>
        </pc:sldMkLst>
        <pc:spChg chg="mod">
          <ac:chgData name="Lizzie Gauntlett" userId="1dc7c36a1b1a647d" providerId="LiveId" clId="{C1DC5315-D282-429F-B35A-871ABF7A65E8}" dt="2026-05-13T11:25:45.323" v="3159" actId="20577"/>
          <ac:spMkLst>
            <pc:docMk/>
            <pc:sldMk cId="1198625482" sldId="333"/>
            <ac:spMk id="3" creationId="{FD4857A8-FEFB-1CE7-3447-A477657416F6}"/>
          </ac:spMkLst>
        </pc:spChg>
        <pc:spChg chg="mod">
          <ac:chgData name="Lizzie Gauntlett" userId="1dc7c36a1b1a647d" providerId="LiveId" clId="{C1DC5315-D282-429F-B35A-871ABF7A65E8}" dt="2026-05-13T11:19:48.199" v="2825" actId="255"/>
          <ac:spMkLst>
            <pc:docMk/>
            <pc:sldMk cId="1198625482" sldId="333"/>
            <ac:spMk id="4" creationId="{9F31BEDC-13C9-7154-7D8E-964D57B4F8CA}"/>
          </ac:spMkLst>
        </pc:spChg>
      </pc:sldChg>
      <pc:sldChg chg="modSp mod">
        <pc:chgData name="Lizzie Gauntlett" userId="1dc7c36a1b1a647d" providerId="LiveId" clId="{C1DC5315-D282-429F-B35A-871ABF7A65E8}" dt="2026-05-13T11:25:02.570" v="3133" actId="20577"/>
        <pc:sldMkLst>
          <pc:docMk/>
          <pc:sldMk cId="3061927069" sldId="336"/>
        </pc:sldMkLst>
        <pc:spChg chg="mod">
          <ac:chgData name="Lizzie Gauntlett" userId="1dc7c36a1b1a647d" providerId="LiveId" clId="{C1DC5315-D282-429F-B35A-871ABF7A65E8}" dt="2026-05-13T11:25:02.570" v="3133" actId="20577"/>
          <ac:spMkLst>
            <pc:docMk/>
            <pc:sldMk cId="3061927069" sldId="336"/>
            <ac:spMk id="4" creationId="{8A3FCDC3-543C-8905-8EB4-3AC0E32FFFFF}"/>
          </ac:spMkLst>
        </pc:spChg>
      </pc:sldChg>
      <pc:sldChg chg="modSp mod">
        <pc:chgData name="Lizzie Gauntlett" userId="1dc7c36a1b1a647d" providerId="LiveId" clId="{C1DC5315-D282-429F-B35A-871ABF7A65E8}" dt="2026-05-13T11:25:30.677" v="3158" actId="20577"/>
        <pc:sldMkLst>
          <pc:docMk/>
          <pc:sldMk cId="153233455" sldId="341"/>
        </pc:sldMkLst>
        <pc:spChg chg="mod">
          <ac:chgData name="Lizzie Gauntlett" userId="1dc7c36a1b1a647d" providerId="LiveId" clId="{C1DC5315-D282-429F-B35A-871ABF7A65E8}" dt="2026-05-13T11:25:30.677" v="3158" actId="20577"/>
          <ac:spMkLst>
            <pc:docMk/>
            <pc:sldMk cId="153233455" sldId="341"/>
            <ac:spMk id="4" creationId="{CC353874-58DC-AE45-C5DF-CCA75046EC71}"/>
          </ac:spMkLst>
        </pc:spChg>
      </pc:sldChg>
      <pc:sldChg chg="modSp mod">
        <pc:chgData name="Lizzie Gauntlett" userId="1dc7c36a1b1a647d" providerId="LiveId" clId="{C1DC5315-D282-429F-B35A-871ABF7A65E8}" dt="2026-05-13T11:16:10.352" v="2527" actId="20577"/>
        <pc:sldMkLst>
          <pc:docMk/>
          <pc:sldMk cId="1130971648" sldId="343"/>
        </pc:sldMkLst>
        <pc:spChg chg="mod">
          <ac:chgData name="Lizzie Gauntlett" userId="1dc7c36a1b1a647d" providerId="LiveId" clId="{C1DC5315-D282-429F-B35A-871ABF7A65E8}" dt="2026-05-13T11:16:10.352" v="2527" actId="20577"/>
          <ac:spMkLst>
            <pc:docMk/>
            <pc:sldMk cId="1130971648" sldId="343"/>
            <ac:spMk id="4" creationId="{8A3FCDC3-543C-8905-8EB4-3AC0E32FFFFF}"/>
          </ac:spMkLst>
        </pc:spChg>
      </pc:sldChg>
      <pc:sldChg chg="modSp add mod">
        <pc:chgData name="Lizzie Gauntlett" userId="1dc7c36a1b1a647d" providerId="LiveId" clId="{C1DC5315-D282-429F-B35A-871ABF7A65E8}" dt="2026-05-13T11:23:20.671" v="2953" actId="948"/>
        <pc:sldMkLst>
          <pc:docMk/>
          <pc:sldMk cId="2847376569" sldId="344"/>
        </pc:sldMkLst>
        <pc:spChg chg="mod">
          <ac:chgData name="Lizzie Gauntlett" userId="1dc7c36a1b1a647d" providerId="LiveId" clId="{C1DC5315-D282-429F-B35A-871ABF7A65E8}" dt="2026-05-13T11:23:20.671" v="2953" actId="948"/>
          <ac:spMkLst>
            <pc:docMk/>
            <pc:sldMk cId="2847376569" sldId="344"/>
            <ac:spMk id="4" creationId="{D6151A7C-6BA1-BC25-0F86-CE5E42E5A2ED}"/>
          </ac:spMkLst>
        </pc:spChg>
      </pc:sldChg>
    </pc:docChg>
  </pc:docChgLst>
  <pc:docChgLst>
    <pc:chgData name="Karolyn Feliciani" userId="4076af5d-4c02-40b8-bc9d-56f6c404e751" providerId="ADAL" clId="{8B2CCB7D-5049-4A78-86B5-363DE994085C}"/>
    <pc:docChg chg="modSld">
      <pc:chgData name="Karolyn Feliciani" userId="4076af5d-4c02-40b8-bc9d-56f6c404e751" providerId="ADAL" clId="{8B2CCB7D-5049-4A78-86B5-363DE994085C}" dt="2026-05-20T07:51:06.566" v="0" actId="20577"/>
      <pc:docMkLst>
        <pc:docMk/>
      </pc:docMkLst>
      <pc:sldChg chg="modSp mod">
        <pc:chgData name="Karolyn Feliciani" userId="4076af5d-4c02-40b8-bc9d-56f6c404e751" providerId="ADAL" clId="{8B2CCB7D-5049-4A78-86B5-363DE994085C}" dt="2026-05-20T07:51:06.566" v="0" actId="20577"/>
        <pc:sldMkLst>
          <pc:docMk/>
          <pc:sldMk cId="1198625482" sldId="333"/>
        </pc:sldMkLst>
        <pc:spChg chg="mod">
          <ac:chgData name="Karolyn Feliciani" userId="4076af5d-4c02-40b8-bc9d-56f6c404e751" providerId="ADAL" clId="{8B2CCB7D-5049-4A78-86B5-363DE994085C}" dt="2026-05-20T07:51:06.566" v="0" actId="20577"/>
          <ac:spMkLst>
            <pc:docMk/>
            <pc:sldMk cId="1198625482" sldId="333"/>
            <ac:spMk id="3" creationId="{FD4857A8-FEFB-1CE7-3447-A477657416F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31943F-366C-BEB2-2C52-8F64B2853E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27FBAD5-7266-3D71-B3A2-4040E2DCC4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44087D-43F5-4D42-8A0D-096C4E3404F5}" type="datetimeFigureOut">
              <a:rPr lang="en-GB" smtClean="0"/>
              <a:t>20/05/2026</a:t>
            </a:fld>
            <a:endParaRPr lang="en-GB"/>
          </a:p>
        </p:txBody>
      </p:sp>
      <p:sp>
        <p:nvSpPr>
          <p:cNvPr id="4" name="Footer Placeholder 3">
            <a:extLst>
              <a:ext uri="{FF2B5EF4-FFF2-40B4-BE49-F238E27FC236}">
                <a16:creationId xmlns:a16="http://schemas.microsoft.com/office/drawing/2014/main" id="{D0E603EA-DFEE-1FB1-1320-A771EF15F5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BFF6D0C-CE98-608C-598F-D4C356146E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ED1036-B28D-47C7-9610-4DFDDC3DFE66}" type="slidenum">
              <a:rPr lang="en-GB" smtClean="0"/>
              <a:t>‹#›</a:t>
            </a:fld>
            <a:endParaRPr lang="en-GB"/>
          </a:p>
        </p:txBody>
      </p:sp>
    </p:spTree>
    <p:extLst>
      <p:ext uri="{BB962C8B-B14F-4D97-AF65-F5344CB8AC3E}">
        <p14:creationId xmlns:p14="http://schemas.microsoft.com/office/powerpoint/2010/main" val="222736802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D41B3-343F-4A6E-BAF9-243AAB662254}" type="datetimeFigureOut">
              <a:rPr lang="en-GB" smtClean="0"/>
              <a:t>20/05/2026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3CB86A-011C-4C12-AFCC-82D41CAC3C4B}" type="slidenum">
              <a:rPr lang="en-GB" smtClean="0"/>
              <a:t>‹#›</a:t>
            </a:fld>
            <a:endParaRPr lang="en-GB"/>
          </a:p>
        </p:txBody>
      </p:sp>
    </p:spTree>
    <p:extLst>
      <p:ext uri="{BB962C8B-B14F-4D97-AF65-F5344CB8AC3E}">
        <p14:creationId xmlns:p14="http://schemas.microsoft.com/office/powerpoint/2010/main" val="237167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2BCAC3"/>
        </a:solidFill>
        <a:effectLst/>
      </p:bgPr>
    </p:bg>
    <p:spTree>
      <p:nvGrpSpPr>
        <p:cNvPr id="1" name=""/>
        <p:cNvGrpSpPr/>
        <p:nvPr/>
      </p:nvGrpSpPr>
      <p:grpSpPr>
        <a:xfrm>
          <a:off x="0" y="0"/>
          <a:ext cx="0" cy="0"/>
          <a:chOff x="0" y="0"/>
          <a:chExt cx="0" cy="0"/>
        </a:xfrm>
      </p:grpSpPr>
      <p:pic>
        <p:nvPicPr>
          <p:cNvPr id="10" name="Picture 9" descr="A blue and white pattern&#10;&#10;Description automatically generated">
            <a:extLst>
              <a:ext uri="{FF2B5EF4-FFF2-40B4-BE49-F238E27FC236}">
                <a16:creationId xmlns:a16="http://schemas.microsoft.com/office/drawing/2014/main" id="{018120A3-668C-095D-1426-B512FDA471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8100" r="62962" b="12998"/>
          <a:stretch/>
        </p:blipFill>
        <p:spPr>
          <a:xfrm>
            <a:off x="2957910" y="-1"/>
            <a:ext cx="9234090"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40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34425032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5" name="Table Placeholder 3">
            <a:extLst>
              <a:ext uri="{FF2B5EF4-FFF2-40B4-BE49-F238E27FC236}">
                <a16:creationId xmlns:a16="http://schemas.microsoft.com/office/drawing/2014/main" id="{E0D15282-C7CF-0F4D-66E0-049C7DAAF6B1}"/>
              </a:ext>
            </a:extLst>
          </p:cNvPr>
          <p:cNvSpPr>
            <a:spLocks noGrp="1"/>
          </p:cNvSpPr>
          <p:nvPr>
            <p:ph type="tbl" sz="quarter" idx="11"/>
          </p:nvPr>
        </p:nvSpPr>
        <p:spPr>
          <a:xfrm>
            <a:off x="174625" y="1836000"/>
            <a:ext cx="11627998" cy="4669575"/>
          </a:xfrm>
        </p:spPr>
        <p:txBody>
          <a:bodyPr/>
          <a:lstStyle/>
          <a:p>
            <a:r>
              <a:rPr lang="en-US"/>
              <a:t>Click icon to add table</a:t>
            </a:r>
            <a:endParaRPr lang="nl-NL"/>
          </a:p>
        </p:txBody>
      </p:sp>
    </p:spTree>
    <p:extLst>
      <p:ext uri="{BB962C8B-B14F-4D97-AF65-F5344CB8AC3E}">
        <p14:creationId xmlns:p14="http://schemas.microsoft.com/office/powerpoint/2010/main" val="40255573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Text Placeholder 3">
            <a:extLst>
              <a:ext uri="{FF2B5EF4-FFF2-40B4-BE49-F238E27FC236}">
                <a16:creationId xmlns:a16="http://schemas.microsoft.com/office/drawing/2014/main" id="{741D65A0-2A11-2921-2AA5-945E262B5C52}"/>
              </a:ext>
            </a:extLst>
          </p:cNvPr>
          <p:cNvSpPr>
            <a:spLocks noGrp="1"/>
          </p:cNvSpPr>
          <p:nvPr>
            <p:ph type="body" sz="quarter" idx="12"/>
          </p:nvPr>
        </p:nvSpPr>
        <p:spPr>
          <a:xfrm>
            <a:off x="174625" y="1836000"/>
            <a:ext cx="11627998" cy="466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2674617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pink">
    <p:bg>
      <p:bgPr>
        <a:solidFill>
          <a:schemeClr val="accent2"/>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0999" y="4623343"/>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78305"/>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sp>
        <p:nvSpPr>
          <p:cNvPr id="6" name="Text Placeholder 2">
            <a:extLst>
              <a:ext uri="{FF2B5EF4-FFF2-40B4-BE49-F238E27FC236}">
                <a16:creationId xmlns:a16="http://schemas.microsoft.com/office/drawing/2014/main" id="{A0E85FA5-42C8-4F4B-949F-1E8E38681ABF}"/>
              </a:ext>
            </a:extLst>
          </p:cNvPr>
          <p:cNvSpPr>
            <a:spLocks noGrp="1"/>
          </p:cNvSpPr>
          <p:nvPr>
            <p:ph type="body" sz="quarter" idx="13"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pic>
        <p:nvPicPr>
          <p:cNvPr id="2" name="Picture 1" descr="A black background with white dots&#10;&#10;Description automatically generated">
            <a:extLst>
              <a:ext uri="{FF2B5EF4-FFF2-40B4-BE49-F238E27FC236}">
                <a16:creationId xmlns:a16="http://schemas.microsoft.com/office/drawing/2014/main" id="{69E631E3-1609-DC3E-EDC6-6BAD1CD334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4585314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 Cambridge blu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347936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 Cambridge light blue">
    <p:bg>
      <p:bgPr>
        <a:solidFill>
          <a:srgbClr val="D7FDF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68835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fact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7705943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and fact -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rgbClr val="D7FDF5"/>
          </a:solidFill>
          <a:ln>
            <a:solidFill>
              <a:srgbClr val="D7F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89069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fact - p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5F79E0-C571-A1BF-FABE-3F40A62A7548}"/>
              </a:ext>
            </a:extLst>
          </p:cNvPr>
          <p:cNvSpPr/>
          <p:nvPr userDrawn="1"/>
        </p:nvSpPr>
        <p:spPr>
          <a:xfrm>
            <a:off x="6116320" y="0"/>
            <a:ext cx="6075680" cy="6858000"/>
          </a:xfrm>
          <a:prstGeom prst="rect">
            <a:avLst/>
          </a:prstGeom>
          <a:solidFill>
            <a:srgbClr val="CC58B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1B51FE7B-1898-0A4F-845A-9F2EE3037FC0}"/>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bg1"/>
                </a:solidFill>
              </a:defRPr>
            </a:lvl1pPr>
          </a:lstStyle>
          <a:p>
            <a:pPr lvl="0"/>
            <a:r>
              <a:rPr lang="en-US"/>
              <a:t>Explanation here</a:t>
            </a:r>
          </a:p>
        </p:txBody>
      </p:sp>
      <p:sp>
        <p:nvSpPr>
          <p:cNvPr id="10" name="Text Placeholder 5">
            <a:extLst>
              <a:ext uri="{FF2B5EF4-FFF2-40B4-BE49-F238E27FC236}">
                <a16:creationId xmlns:a16="http://schemas.microsoft.com/office/drawing/2014/main" id="{A8465430-1AA1-8943-A7A5-1DE1399001B7}"/>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bg1"/>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pic>
        <p:nvPicPr>
          <p:cNvPr id="4" name="Picture 3" descr="A black background with white dots&#10;&#10;Description automatically generated">
            <a:extLst>
              <a:ext uri="{FF2B5EF4-FFF2-40B4-BE49-F238E27FC236}">
                <a16:creationId xmlns:a16="http://schemas.microsoft.com/office/drawing/2014/main" id="{48923985-2DAE-4FC0-9C52-2FA080C857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66034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picture - blue">
    <p:bg>
      <p:bgPr>
        <a:solidFill>
          <a:schemeClr val="accent1"/>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450463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and picture - blue">
    <p:bg>
      <p:bgPr>
        <a:solidFill>
          <a:srgbClr val="D7FDF5"/>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7614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D7FD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500FB-08E3-061D-631E-707B0CE10741}"/>
              </a:ext>
            </a:extLst>
          </p:cNvPr>
          <p:cNvPicPr>
            <a:picLocks noChangeAspect="1"/>
          </p:cNvPicPr>
          <p:nvPr userDrawn="1"/>
        </p:nvPicPr>
        <p:blipFill rotWithShape="1">
          <a:blip r:embed="rId2"/>
          <a:srcRect r="63088" b="49993"/>
          <a:stretch/>
        </p:blipFill>
        <p:spPr>
          <a:xfrm>
            <a:off x="3190707" y="-1"/>
            <a:ext cx="9001293"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41455402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99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67A78BE5-F058-41EC-94FF-CF1CA36394E5}"/>
              </a:ext>
            </a:extLst>
          </p:cNvPr>
          <p:cNvSpPr>
            <a:spLocks noGrp="1"/>
          </p:cNvSpPr>
          <p:nvPr>
            <p:ph sz="half" idx="1"/>
          </p:nvPr>
        </p:nvSpPr>
        <p:spPr>
          <a:xfrm>
            <a:off x="18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677281A7-AB29-7246-B88E-7FA31840EC6A}"/>
              </a:ext>
            </a:extLst>
          </p:cNvPr>
          <p:cNvSpPr>
            <a:spLocks noGrp="1"/>
          </p:cNvSpPr>
          <p:nvPr>
            <p:ph sz="half" idx="10"/>
          </p:nvPr>
        </p:nvSpPr>
        <p:spPr>
          <a:xfrm>
            <a:off x="612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black background with white dots&#10;&#10;Description automatically generated">
            <a:extLst>
              <a:ext uri="{FF2B5EF4-FFF2-40B4-BE49-F238E27FC236}">
                <a16:creationId xmlns:a16="http://schemas.microsoft.com/office/drawing/2014/main" id="{4C7EC4C0-55B2-80EC-39E4-E5A921FCC3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50198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1" y="1836000"/>
            <a:ext cx="5712000" cy="4668052"/>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41738592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5711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0" y="0"/>
            <a:ext cx="6095999" cy="6858000"/>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917767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0%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4" name="SmartArt Placeholder 12">
            <a:extLst>
              <a:ext uri="{FF2B5EF4-FFF2-40B4-BE49-F238E27FC236}">
                <a16:creationId xmlns:a16="http://schemas.microsoft.com/office/drawing/2014/main" id="{71F5A3A2-A67C-EBF7-F716-D37021B15192}"/>
              </a:ext>
            </a:extLst>
          </p:cNvPr>
          <p:cNvSpPr>
            <a:spLocks noGrp="1"/>
          </p:cNvSpPr>
          <p:nvPr>
            <p:ph type="dgm" sz="quarter" idx="10"/>
          </p:nvPr>
        </p:nvSpPr>
        <p:spPr>
          <a:xfrm>
            <a:off x="175042" y="1836000"/>
            <a:ext cx="11627999" cy="4667988"/>
          </a:xfrm>
        </p:spPr>
        <p:txBody>
          <a:bodyPr/>
          <a:lstStyle/>
          <a:p>
            <a:r>
              <a:rPr lang="en-US"/>
              <a:t>Click icon to add SmartArt graphic</a:t>
            </a:r>
            <a:endParaRPr lang="en-GB"/>
          </a:p>
        </p:txBody>
      </p:sp>
      <p:pic>
        <p:nvPicPr>
          <p:cNvPr id="3" name="Picture 2" descr="A black background with white dots&#10;&#10;Description automatically generated">
            <a:extLst>
              <a:ext uri="{FF2B5EF4-FFF2-40B4-BE49-F238E27FC236}">
                <a16:creationId xmlns:a16="http://schemas.microsoft.com/office/drawing/2014/main" id="{ED6D027C-FD4F-9EE3-01A0-7214FE8DBE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007680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Text Placeholder 25">
            <a:extLst>
              <a:ext uri="{FF2B5EF4-FFF2-40B4-BE49-F238E27FC236}">
                <a16:creationId xmlns:a16="http://schemas.microsoft.com/office/drawing/2014/main" id="{F34FFB12-D402-B602-E9BD-516E61127F9D}"/>
              </a:ext>
            </a:extLst>
          </p:cNvPr>
          <p:cNvSpPr>
            <a:spLocks noGrp="1"/>
          </p:cNvSpPr>
          <p:nvPr>
            <p:ph type="body" sz="quarter" idx="10" hasCustomPrompt="1"/>
          </p:nvPr>
        </p:nvSpPr>
        <p:spPr>
          <a:xfrm>
            <a:off x="859898" y="2897205"/>
            <a:ext cx="3106268" cy="2684030"/>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 name="Text Placeholder 25">
            <a:extLst>
              <a:ext uri="{FF2B5EF4-FFF2-40B4-BE49-F238E27FC236}">
                <a16:creationId xmlns:a16="http://schemas.microsoft.com/office/drawing/2014/main" id="{6CBCDFD9-67C4-D418-09B8-76739DA7B505}"/>
              </a:ext>
            </a:extLst>
          </p:cNvPr>
          <p:cNvSpPr>
            <a:spLocks noGrp="1"/>
          </p:cNvSpPr>
          <p:nvPr>
            <p:ph type="body" sz="quarter" idx="11" hasCustomPrompt="1"/>
          </p:nvPr>
        </p:nvSpPr>
        <p:spPr>
          <a:xfrm>
            <a:off x="1217080"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6" name="Text Placeholder 25">
            <a:extLst>
              <a:ext uri="{FF2B5EF4-FFF2-40B4-BE49-F238E27FC236}">
                <a16:creationId xmlns:a16="http://schemas.microsoft.com/office/drawing/2014/main" id="{3FDBCC27-8D08-802A-F7C5-F857ECB9152F}"/>
              </a:ext>
            </a:extLst>
          </p:cNvPr>
          <p:cNvSpPr>
            <a:spLocks noGrp="1"/>
          </p:cNvSpPr>
          <p:nvPr>
            <p:ph type="body" sz="quarter" idx="12" hasCustomPrompt="1"/>
          </p:nvPr>
        </p:nvSpPr>
        <p:spPr>
          <a:xfrm>
            <a:off x="1217080"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7" name="Text Placeholder 25">
            <a:extLst>
              <a:ext uri="{FF2B5EF4-FFF2-40B4-BE49-F238E27FC236}">
                <a16:creationId xmlns:a16="http://schemas.microsoft.com/office/drawing/2014/main" id="{D9ECCF5D-66C4-1FD9-CCE7-76C99D164102}"/>
              </a:ext>
            </a:extLst>
          </p:cNvPr>
          <p:cNvSpPr>
            <a:spLocks noGrp="1"/>
          </p:cNvSpPr>
          <p:nvPr>
            <p:ph type="body" sz="quarter" idx="13" hasCustomPrompt="1"/>
          </p:nvPr>
        </p:nvSpPr>
        <p:spPr>
          <a:xfrm>
            <a:off x="4542866" y="2897634"/>
            <a:ext cx="3106268" cy="2684030"/>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8" name="Text Placeholder 25">
            <a:extLst>
              <a:ext uri="{FF2B5EF4-FFF2-40B4-BE49-F238E27FC236}">
                <a16:creationId xmlns:a16="http://schemas.microsoft.com/office/drawing/2014/main" id="{29C23ADE-D631-F5B5-A8F4-4FDF7BD33255}"/>
              </a:ext>
            </a:extLst>
          </p:cNvPr>
          <p:cNvSpPr>
            <a:spLocks noGrp="1"/>
          </p:cNvSpPr>
          <p:nvPr>
            <p:ph type="body" sz="quarter" idx="14" hasCustomPrompt="1"/>
          </p:nvPr>
        </p:nvSpPr>
        <p:spPr>
          <a:xfrm>
            <a:off x="4900048" y="3707357"/>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9" name="Text Placeholder 25">
            <a:extLst>
              <a:ext uri="{FF2B5EF4-FFF2-40B4-BE49-F238E27FC236}">
                <a16:creationId xmlns:a16="http://schemas.microsoft.com/office/drawing/2014/main" id="{8E7A9802-81DD-7913-68AC-8A9D69E1521C}"/>
              </a:ext>
            </a:extLst>
          </p:cNvPr>
          <p:cNvSpPr>
            <a:spLocks noGrp="1"/>
          </p:cNvSpPr>
          <p:nvPr>
            <p:ph type="body" sz="quarter" idx="15" hasCustomPrompt="1"/>
          </p:nvPr>
        </p:nvSpPr>
        <p:spPr>
          <a:xfrm>
            <a:off x="4900048" y="3155887"/>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12" name="Text Placeholder 25">
            <a:extLst>
              <a:ext uri="{FF2B5EF4-FFF2-40B4-BE49-F238E27FC236}">
                <a16:creationId xmlns:a16="http://schemas.microsoft.com/office/drawing/2014/main" id="{79AC59AB-FCA4-2A2A-1298-D1D0409E1EC5}"/>
              </a:ext>
            </a:extLst>
          </p:cNvPr>
          <p:cNvSpPr>
            <a:spLocks noGrp="1"/>
          </p:cNvSpPr>
          <p:nvPr>
            <p:ph type="body" sz="quarter" idx="16" hasCustomPrompt="1"/>
          </p:nvPr>
        </p:nvSpPr>
        <p:spPr>
          <a:xfrm>
            <a:off x="8225834" y="2897205"/>
            <a:ext cx="3106268" cy="2684030"/>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13" name="Text Placeholder 25">
            <a:extLst>
              <a:ext uri="{FF2B5EF4-FFF2-40B4-BE49-F238E27FC236}">
                <a16:creationId xmlns:a16="http://schemas.microsoft.com/office/drawing/2014/main" id="{99050C6C-1E23-8B5A-0462-E2356C0AF8D8}"/>
              </a:ext>
            </a:extLst>
          </p:cNvPr>
          <p:cNvSpPr>
            <a:spLocks noGrp="1"/>
          </p:cNvSpPr>
          <p:nvPr>
            <p:ph type="body" sz="quarter" idx="17" hasCustomPrompt="1"/>
          </p:nvPr>
        </p:nvSpPr>
        <p:spPr>
          <a:xfrm>
            <a:off x="8583016"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14" name="Text Placeholder 25">
            <a:extLst>
              <a:ext uri="{FF2B5EF4-FFF2-40B4-BE49-F238E27FC236}">
                <a16:creationId xmlns:a16="http://schemas.microsoft.com/office/drawing/2014/main" id="{7E85BFF8-C5CE-02C0-880A-2221EE861C58}"/>
              </a:ext>
            </a:extLst>
          </p:cNvPr>
          <p:cNvSpPr>
            <a:spLocks noGrp="1"/>
          </p:cNvSpPr>
          <p:nvPr>
            <p:ph type="body" sz="quarter" idx="18" hasCustomPrompt="1"/>
          </p:nvPr>
        </p:nvSpPr>
        <p:spPr>
          <a:xfrm>
            <a:off x="8583016"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16" name="Rectangle 15">
            <a:extLst>
              <a:ext uri="{FF2B5EF4-FFF2-40B4-BE49-F238E27FC236}">
                <a16:creationId xmlns:a16="http://schemas.microsoft.com/office/drawing/2014/main" id="{1DD638C3-E432-2C47-B0DE-7158800A03A1}"/>
              </a:ext>
            </a:extLst>
          </p:cNvPr>
          <p:cNvSpPr/>
          <p:nvPr userDrawn="1"/>
        </p:nvSpPr>
        <p:spPr>
          <a:xfrm>
            <a:off x="4430971" y="4106251"/>
            <a:ext cx="563217" cy="5209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 name="Picture 9" descr="A black background with white dots&#10;&#10;Description automatically generated">
            <a:extLst>
              <a:ext uri="{FF2B5EF4-FFF2-40B4-BE49-F238E27FC236}">
                <a16:creationId xmlns:a16="http://schemas.microsoft.com/office/drawing/2014/main" id="{A0138279-8E58-F965-426B-B4E9AC639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11" name="Straight Arrow Connector 10">
            <a:extLst>
              <a:ext uri="{FF2B5EF4-FFF2-40B4-BE49-F238E27FC236}">
                <a16:creationId xmlns:a16="http://schemas.microsoft.com/office/drawing/2014/main" id="{2F7B789C-5FC4-2A23-27AC-FD6564C881B6}"/>
              </a:ext>
            </a:extLst>
          </p:cNvPr>
          <p:cNvCxnSpPr/>
          <p:nvPr userDrawn="1"/>
        </p:nvCxnSpPr>
        <p:spPr>
          <a:xfrm>
            <a:off x="4051005" y="4222779"/>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72FF038-EA5C-8C82-C240-97BC1F7B51D2}"/>
              </a:ext>
            </a:extLst>
          </p:cNvPr>
          <p:cNvCxnSpPr/>
          <p:nvPr userDrawn="1"/>
        </p:nvCxnSpPr>
        <p:spPr>
          <a:xfrm>
            <a:off x="7744047" y="4245698"/>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806385"/>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1" name="Text Placeholder 25">
            <a:extLst>
              <a:ext uri="{FF2B5EF4-FFF2-40B4-BE49-F238E27FC236}">
                <a16:creationId xmlns:a16="http://schemas.microsoft.com/office/drawing/2014/main" id="{118AC8ED-6D17-BFAB-3E0F-A74F81EC6A2D}"/>
              </a:ext>
            </a:extLst>
          </p:cNvPr>
          <p:cNvSpPr>
            <a:spLocks noGrp="1"/>
          </p:cNvSpPr>
          <p:nvPr>
            <p:ph type="body" sz="quarter" idx="21" hasCustomPrompt="1"/>
          </p:nvPr>
        </p:nvSpPr>
        <p:spPr>
          <a:xfrm>
            <a:off x="202160" y="2480946"/>
            <a:ext cx="2592023" cy="3110568"/>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2" name="Text Placeholder 25">
            <a:extLst>
              <a:ext uri="{FF2B5EF4-FFF2-40B4-BE49-F238E27FC236}">
                <a16:creationId xmlns:a16="http://schemas.microsoft.com/office/drawing/2014/main" id="{AE83ACA3-6CCB-D2C5-7995-6ABA9AEDFD00}"/>
              </a:ext>
            </a:extLst>
          </p:cNvPr>
          <p:cNvSpPr>
            <a:spLocks noGrp="1"/>
          </p:cNvSpPr>
          <p:nvPr>
            <p:ph type="body" sz="quarter" idx="22" hasCustomPrompt="1"/>
          </p:nvPr>
        </p:nvSpPr>
        <p:spPr>
          <a:xfrm>
            <a:off x="44888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3" name="Text Placeholder 25">
            <a:extLst>
              <a:ext uri="{FF2B5EF4-FFF2-40B4-BE49-F238E27FC236}">
                <a16:creationId xmlns:a16="http://schemas.microsoft.com/office/drawing/2014/main" id="{668379EA-653A-1EDB-755D-371D923970CE}"/>
              </a:ext>
            </a:extLst>
          </p:cNvPr>
          <p:cNvSpPr>
            <a:spLocks noGrp="1"/>
          </p:cNvSpPr>
          <p:nvPr>
            <p:ph type="body" sz="quarter" idx="23" hasCustomPrompt="1"/>
          </p:nvPr>
        </p:nvSpPr>
        <p:spPr>
          <a:xfrm>
            <a:off x="44888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34" name="Text Placeholder 25">
            <a:extLst>
              <a:ext uri="{FF2B5EF4-FFF2-40B4-BE49-F238E27FC236}">
                <a16:creationId xmlns:a16="http://schemas.microsoft.com/office/drawing/2014/main" id="{8A769013-87D1-F198-BEBB-77661457B0B9}"/>
              </a:ext>
            </a:extLst>
          </p:cNvPr>
          <p:cNvSpPr>
            <a:spLocks noGrp="1"/>
          </p:cNvSpPr>
          <p:nvPr>
            <p:ph type="body" sz="quarter" idx="24" hasCustomPrompt="1"/>
          </p:nvPr>
        </p:nvSpPr>
        <p:spPr>
          <a:xfrm>
            <a:off x="3229494" y="2480946"/>
            <a:ext cx="2592023" cy="3110568"/>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5" name="Text Placeholder 25">
            <a:extLst>
              <a:ext uri="{FF2B5EF4-FFF2-40B4-BE49-F238E27FC236}">
                <a16:creationId xmlns:a16="http://schemas.microsoft.com/office/drawing/2014/main" id="{05EB2E67-0F72-28A2-0975-5793296D0CBB}"/>
              </a:ext>
            </a:extLst>
          </p:cNvPr>
          <p:cNvSpPr>
            <a:spLocks noGrp="1"/>
          </p:cNvSpPr>
          <p:nvPr>
            <p:ph type="body" sz="quarter" idx="25" hasCustomPrompt="1"/>
          </p:nvPr>
        </p:nvSpPr>
        <p:spPr>
          <a:xfrm>
            <a:off x="3476223"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6" name="Text Placeholder 25">
            <a:extLst>
              <a:ext uri="{FF2B5EF4-FFF2-40B4-BE49-F238E27FC236}">
                <a16:creationId xmlns:a16="http://schemas.microsoft.com/office/drawing/2014/main" id="{928F24B8-51E6-2C03-A51D-6CEFB8B8F20B}"/>
              </a:ext>
            </a:extLst>
          </p:cNvPr>
          <p:cNvSpPr>
            <a:spLocks noGrp="1"/>
          </p:cNvSpPr>
          <p:nvPr>
            <p:ph type="body" sz="quarter" idx="26" hasCustomPrompt="1"/>
          </p:nvPr>
        </p:nvSpPr>
        <p:spPr>
          <a:xfrm>
            <a:off x="3476223"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7" name="Text Placeholder 25">
            <a:extLst>
              <a:ext uri="{FF2B5EF4-FFF2-40B4-BE49-F238E27FC236}">
                <a16:creationId xmlns:a16="http://schemas.microsoft.com/office/drawing/2014/main" id="{D3324153-7FE1-5268-EAB2-9E306D9462B4}"/>
              </a:ext>
            </a:extLst>
          </p:cNvPr>
          <p:cNvSpPr>
            <a:spLocks noGrp="1"/>
          </p:cNvSpPr>
          <p:nvPr>
            <p:ph type="body" sz="quarter" idx="27" hasCustomPrompt="1"/>
          </p:nvPr>
        </p:nvSpPr>
        <p:spPr>
          <a:xfrm>
            <a:off x="6315030" y="2480946"/>
            <a:ext cx="2592023" cy="3110568"/>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8" name="Text Placeholder 25">
            <a:extLst>
              <a:ext uri="{FF2B5EF4-FFF2-40B4-BE49-F238E27FC236}">
                <a16:creationId xmlns:a16="http://schemas.microsoft.com/office/drawing/2014/main" id="{977B8BA4-7CB0-09F1-49D6-D29CC72F8184}"/>
              </a:ext>
            </a:extLst>
          </p:cNvPr>
          <p:cNvSpPr>
            <a:spLocks noGrp="1"/>
          </p:cNvSpPr>
          <p:nvPr>
            <p:ph type="body" sz="quarter" idx="28" hasCustomPrompt="1"/>
          </p:nvPr>
        </p:nvSpPr>
        <p:spPr>
          <a:xfrm>
            <a:off x="656175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9" name="Text Placeholder 25">
            <a:extLst>
              <a:ext uri="{FF2B5EF4-FFF2-40B4-BE49-F238E27FC236}">
                <a16:creationId xmlns:a16="http://schemas.microsoft.com/office/drawing/2014/main" id="{7984CCB1-BB8C-00EF-21D5-DFB622937E1F}"/>
              </a:ext>
            </a:extLst>
          </p:cNvPr>
          <p:cNvSpPr>
            <a:spLocks noGrp="1"/>
          </p:cNvSpPr>
          <p:nvPr>
            <p:ph type="body" sz="quarter" idx="29" hasCustomPrompt="1"/>
          </p:nvPr>
        </p:nvSpPr>
        <p:spPr>
          <a:xfrm>
            <a:off x="656175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40" name="Text Placeholder 25">
            <a:extLst>
              <a:ext uri="{FF2B5EF4-FFF2-40B4-BE49-F238E27FC236}">
                <a16:creationId xmlns:a16="http://schemas.microsoft.com/office/drawing/2014/main" id="{2E1F7364-9FC0-ADC9-ABE8-9ED4EC8071A9}"/>
              </a:ext>
            </a:extLst>
          </p:cNvPr>
          <p:cNvSpPr>
            <a:spLocks noGrp="1"/>
          </p:cNvSpPr>
          <p:nvPr>
            <p:ph type="body" sz="quarter" idx="30" hasCustomPrompt="1"/>
          </p:nvPr>
        </p:nvSpPr>
        <p:spPr>
          <a:xfrm>
            <a:off x="9400566" y="2480946"/>
            <a:ext cx="2592023" cy="3110568"/>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1" name="Text Placeholder 25">
            <a:extLst>
              <a:ext uri="{FF2B5EF4-FFF2-40B4-BE49-F238E27FC236}">
                <a16:creationId xmlns:a16="http://schemas.microsoft.com/office/drawing/2014/main" id="{BA2C0A27-AC57-AD35-255D-76F7B1978503}"/>
              </a:ext>
            </a:extLst>
          </p:cNvPr>
          <p:cNvSpPr>
            <a:spLocks noGrp="1"/>
          </p:cNvSpPr>
          <p:nvPr>
            <p:ph type="body" sz="quarter" idx="31" hasCustomPrompt="1"/>
          </p:nvPr>
        </p:nvSpPr>
        <p:spPr>
          <a:xfrm>
            <a:off x="9647295"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2" name="Text Placeholder 25">
            <a:extLst>
              <a:ext uri="{FF2B5EF4-FFF2-40B4-BE49-F238E27FC236}">
                <a16:creationId xmlns:a16="http://schemas.microsoft.com/office/drawing/2014/main" id="{E3CFF061-EC86-9E24-0039-63C10B26059F}"/>
              </a:ext>
            </a:extLst>
          </p:cNvPr>
          <p:cNvSpPr>
            <a:spLocks noGrp="1"/>
          </p:cNvSpPr>
          <p:nvPr>
            <p:ph type="body" sz="quarter" idx="32" hasCustomPrompt="1"/>
          </p:nvPr>
        </p:nvSpPr>
        <p:spPr>
          <a:xfrm>
            <a:off x="9647295"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pic>
        <p:nvPicPr>
          <p:cNvPr id="3" name="Picture 2" descr="A black background with white dots&#10;&#10;Description automatically generated">
            <a:extLst>
              <a:ext uri="{FF2B5EF4-FFF2-40B4-BE49-F238E27FC236}">
                <a16:creationId xmlns:a16="http://schemas.microsoft.com/office/drawing/2014/main" id="{1742DDF3-9277-8BF9-A517-6FE36E5DA0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761F60ED-1297-BBE4-12CA-5366847E5AE0}"/>
              </a:ext>
            </a:extLst>
          </p:cNvPr>
          <p:cNvCxnSpPr/>
          <p:nvPr userDrawn="1"/>
        </p:nvCxnSpPr>
        <p:spPr>
          <a:xfrm>
            <a:off x="2828262" y="4063291"/>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7A0B7B6-C80E-3463-272B-F8BD1C272ECA}"/>
              </a:ext>
            </a:extLst>
          </p:cNvPr>
          <p:cNvCxnSpPr/>
          <p:nvPr userDrawn="1"/>
        </p:nvCxnSpPr>
        <p:spPr>
          <a:xfrm>
            <a:off x="5906017"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F619A46-3BBD-9ECD-DA71-B340570F2E51}"/>
              </a:ext>
            </a:extLst>
          </p:cNvPr>
          <p:cNvCxnSpPr/>
          <p:nvPr userDrawn="1"/>
        </p:nvCxnSpPr>
        <p:spPr>
          <a:xfrm>
            <a:off x="8973099"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5586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hasCustomPrompt="1"/>
          </p:nvPr>
        </p:nvSpPr>
        <p:spPr>
          <a:xfrm>
            <a:off x="181518" y="2667128"/>
            <a:ext cx="2086202" cy="2928286"/>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336352"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336352"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6" name="Text Placeholder 25">
            <a:extLst>
              <a:ext uri="{FF2B5EF4-FFF2-40B4-BE49-F238E27FC236}">
                <a16:creationId xmlns:a16="http://schemas.microsoft.com/office/drawing/2014/main" id="{35BB0A32-9C69-4B53-8484-12347BFF853F}"/>
              </a:ext>
            </a:extLst>
          </p:cNvPr>
          <p:cNvSpPr>
            <a:spLocks noGrp="1"/>
          </p:cNvSpPr>
          <p:nvPr>
            <p:ph type="body" sz="quarter" idx="13" hasCustomPrompt="1"/>
          </p:nvPr>
        </p:nvSpPr>
        <p:spPr>
          <a:xfrm>
            <a:off x="2609992" y="2626116"/>
            <a:ext cx="2086202" cy="2928286"/>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771739" y="3425206"/>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771739" y="2873736"/>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29" name="Text Placeholder 25">
            <a:extLst>
              <a:ext uri="{FF2B5EF4-FFF2-40B4-BE49-F238E27FC236}">
                <a16:creationId xmlns:a16="http://schemas.microsoft.com/office/drawing/2014/main" id="{DED34D83-6B7C-88B4-382A-247608E36504}"/>
              </a:ext>
            </a:extLst>
          </p:cNvPr>
          <p:cNvSpPr>
            <a:spLocks noGrp="1"/>
          </p:cNvSpPr>
          <p:nvPr>
            <p:ph type="body" sz="quarter" idx="16" hasCustomPrompt="1"/>
          </p:nvPr>
        </p:nvSpPr>
        <p:spPr>
          <a:xfrm>
            <a:off x="5052899" y="2649187"/>
            <a:ext cx="2086202" cy="2928286"/>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15996"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15996"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7" name="Text Placeholder 25">
            <a:extLst>
              <a:ext uri="{FF2B5EF4-FFF2-40B4-BE49-F238E27FC236}">
                <a16:creationId xmlns:a16="http://schemas.microsoft.com/office/drawing/2014/main" id="{08A6DE17-38EB-6B12-2D77-EC7DB040E66D}"/>
              </a:ext>
            </a:extLst>
          </p:cNvPr>
          <p:cNvSpPr>
            <a:spLocks noGrp="1"/>
          </p:cNvSpPr>
          <p:nvPr>
            <p:ph type="body" sz="quarter" idx="19" hasCustomPrompt="1"/>
          </p:nvPr>
        </p:nvSpPr>
        <p:spPr>
          <a:xfrm>
            <a:off x="7495806" y="2649187"/>
            <a:ext cx="2086202" cy="2928286"/>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52112"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52112"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0" name="Text Placeholder 25">
            <a:extLst>
              <a:ext uri="{FF2B5EF4-FFF2-40B4-BE49-F238E27FC236}">
                <a16:creationId xmlns:a16="http://schemas.microsoft.com/office/drawing/2014/main" id="{B14D26D1-8C4E-99C4-A6E0-BB1B23254BEA}"/>
              </a:ext>
            </a:extLst>
          </p:cNvPr>
          <p:cNvSpPr>
            <a:spLocks noGrp="1"/>
          </p:cNvSpPr>
          <p:nvPr>
            <p:ph type="body" sz="quarter" idx="37" hasCustomPrompt="1"/>
          </p:nvPr>
        </p:nvSpPr>
        <p:spPr>
          <a:xfrm>
            <a:off x="9924280" y="2667128"/>
            <a:ext cx="2086202" cy="2928286"/>
          </a:xfrm>
          <a:prstGeom prst="roundRect">
            <a:avLst>
              <a:gd name="adj" fmla="val 15360"/>
            </a:avLst>
          </a:prstGeom>
          <a:solidFill>
            <a:schemeClr val="accent5"/>
          </a:solidFill>
        </p:spPr>
        <p:txBody>
          <a:bodyPr lIns="72000" tIns="1260000" rIns="72000">
            <a:normAutofit/>
          </a:bodyPr>
          <a:lstStyle>
            <a:lvl1pPr marL="0" indent="0" algn="ctr">
              <a:buNone/>
              <a:defRPr sz="1600">
                <a:solidFill>
                  <a:schemeClr val="bg2"/>
                </a:solidFill>
              </a:defRPr>
            </a:lvl1pPr>
            <a:lvl2pPr>
              <a:defRPr sz="1600"/>
            </a:lvl2pPr>
            <a:lvl3pPr>
              <a:defRPr sz="1600"/>
            </a:lvl3pPr>
            <a:lvl4pPr>
              <a:defRPr sz="1600"/>
            </a:lvl4pPr>
            <a:lvl5pPr>
              <a:defRPr sz="1600"/>
            </a:lvl5pPr>
          </a:lstStyle>
          <a:p>
            <a:r>
              <a:rPr lang="en-GB"/>
              <a:t>Insert your text in this text box</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79114"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bg2"/>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79114"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bg2"/>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C13138E8-1D12-4E29-A60E-B926A3849855}"/>
              </a:ext>
            </a:extLst>
          </p:cNvPr>
          <p:cNvCxnSpPr>
            <a:cxnSpLocks/>
          </p:cNvCxnSpPr>
          <p:nvPr userDrawn="1"/>
        </p:nvCxnSpPr>
        <p:spPr>
          <a:xfrm>
            <a:off x="2299619"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D4ABF04-505B-366A-06D6-21C43B7824C2}"/>
              </a:ext>
            </a:extLst>
          </p:cNvPr>
          <p:cNvCxnSpPr>
            <a:cxnSpLocks/>
          </p:cNvCxnSpPr>
          <p:nvPr userDrawn="1"/>
        </p:nvCxnSpPr>
        <p:spPr>
          <a:xfrm>
            <a:off x="4724784" y="4063057"/>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E7885A1-F0CF-9E9E-522A-6DDA7BE962FD}"/>
              </a:ext>
            </a:extLst>
          </p:cNvPr>
          <p:cNvCxnSpPr>
            <a:cxnSpLocks/>
          </p:cNvCxnSpPr>
          <p:nvPr userDrawn="1"/>
        </p:nvCxnSpPr>
        <p:spPr>
          <a:xfrm>
            <a:off x="7167691" y="4081488"/>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AAF4756-8FED-D79D-EAF4-59D5927CF1BB}"/>
              </a:ext>
            </a:extLst>
          </p:cNvPr>
          <p:cNvCxnSpPr>
            <a:cxnSpLocks/>
          </p:cNvCxnSpPr>
          <p:nvPr userDrawn="1"/>
        </p:nvCxnSpPr>
        <p:spPr>
          <a:xfrm>
            <a:off x="9596165"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5194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nten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p:nvPr>
        </p:nvSpPr>
        <p:spPr>
          <a:xfrm>
            <a:off x="340632" y="3199591"/>
            <a:ext cx="2086202" cy="3392595"/>
          </a:xfrm>
          <a:prstGeom prst="roundRect">
            <a:avLst>
              <a:gd name="adj" fmla="val 15360"/>
            </a:avLst>
          </a:prstGeom>
          <a:ln/>
        </p:spPr>
        <p:style>
          <a:lnRef idx="2">
            <a:schemeClr val="accent1"/>
          </a:lnRef>
          <a:fillRef idx="1">
            <a:schemeClr val="lt1"/>
          </a:fillRef>
          <a:effectRef idx="0">
            <a:schemeClr val="accent1"/>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495466"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495466"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878850"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878850"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5667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5667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2635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2635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01351" y="2613745"/>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01351" y="2062275"/>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4" name="Text Placeholder 25">
            <a:extLst>
              <a:ext uri="{FF2B5EF4-FFF2-40B4-BE49-F238E27FC236}">
                <a16:creationId xmlns:a16="http://schemas.microsoft.com/office/drawing/2014/main" id="{042FF256-04AC-3165-4CF8-8C797F92E530}"/>
              </a:ext>
            </a:extLst>
          </p:cNvPr>
          <p:cNvSpPr>
            <a:spLocks noGrp="1"/>
          </p:cNvSpPr>
          <p:nvPr>
            <p:ph type="body" sz="quarter" idx="40"/>
          </p:nvPr>
        </p:nvSpPr>
        <p:spPr>
          <a:xfrm>
            <a:off x="2729070" y="3199591"/>
            <a:ext cx="2086202" cy="3392595"/>
          </a:xfrm>
          <a:prstGeom prst="roundRect">
            <a:avLst>
              <a:gd name="adj" fmla="val 15360"/>
            </a:avLst>
          </a:prstGeom>
          <a:ln/>
        </p:spPr>
        <p:style>
          <a:lnRef idx="2">
            <a:schemeClr val="accent2"/>
          </a:lnRef>
          <a:fillRef idx="1">
            <a:schemeClr val="lt1"/>
          </a:fillRef>
          <a:effectRef idx="0">
            <a:schemeClr val="accent2"/>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5" name="Text Placeholder 25">
            <a:extLst>
              <a:ext uri="{FF2B5EF4-FFF2-40B4-BE49-F238E27FC236}">
                <a16:creationId xmlns:a16="http://schemas.microsoft.com/office/drawing/2014/main" id="{82C34FC5-9BD4-9039-B9E3-4747580C54B0}"/>
              </a:ext>
            </a:extLst>
          </p:cNvPr>
          <p:cNvSpPr>
            <a:spLocks noGrp="1"/>
          </p:cNvSpPr>
          <p:nvPr>
            <p:ph type="body" sz="quarter" idx="41"/>
          </p:nvPr>
        </p:nvSpPr>
        <p:spPr>
          <a:xfrm>
            <a:off x="5117508" y="3199591"/>
            <a:ext cx="2086202" cy="3392595"/>
          </a:xfrm>
          <a:prstGeom prst="roundRect">
            <a:avLst>
              <a:gd name="adj" fmla="val 15360"/>
            </a:avLst>
          </a:prstGeom>
          <a:ln/>
        </p:spPr>
        <p:style>
          <a:lnRef idx="2">
            <a:schemeClr val="accent3"/>
          </a:lnRef>
          <a:fillRef idx="1">
            <a:schemeClr val="lt1"/>
          </a:fillRef>
          <a:effectRef idx="0">
            <a:schemeClr val="accent3"/>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6" name="Text Placeholder 25">
            <a:extLst>
              <a:ext uri="{FF2B5EF4-FFF2-40B4-BE49-F238E27FC236}">
                <a16:creationId xmlns:a16="http://schemas.microsoft.com/office/drawing/2014/main" id="{B6C8C80E-275F-E4EE-2309-7E16F9540896}"/>
              </a:ext>
            </a:extLst>
          </p:cNvPr>
          <p:cNvSpPr>
            <a:spLocks noGrp="1"/>
          </p:cNvSpPr>
          <p:nvPr>
            <p:ph type="body" sz="quarter" idx="42"/>
          </p:nvPr>
        </p:nvSpPr>
        <p:spPr>
          <a:xfrm>
            <a:off x="7468856" y="3199591"/>
            <a:ext cx="2086202" cy="3392595"/>
          </a:xfrm>
          <a:prstGeom prst="roundRect">
            <a:avLst>
              <a:gd name="adj" fmla="val 15360"/>
            </a:avLst>
          </a:prstGeom>
          <a:ln/>
        </p:spPr>
        <p:style>
          <a:lnRef idx="2">
            <a:schemeClr val="accent4"/>
          </a:lnRef>
          <a:fillRef idx="1">
            <a:schemeClr val="lt1"/>
          </a:fillRef>
          <a:effectRef idx="0">
            <a:schemeClr val="accent4"/>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7" name="Text Placeholder 25">
            <a:extLst>
              <a:ext uri="{FF2B5EF4-FFF2-40B4-BE49-F238E27FC236}">
                <a16:creationId xmlns:a16="http://schemas.microsoft.com/office/drawing/2014/main" id="{C123207E-2ADE-2ECE-9E60-2A491D325352}"/>
              </a:ext>
            </a:extLst>
          </p:cNvPr>
          <p:cNvSpPr>
            <a:spLocks noGrp="1"/>
          </p:cNvSpPr>
          <p:nvPr>
            <p:ph type="body" sz="quarter" idx="43"/>
          </p:nvPr>
        </p:nvSpPr>
        <p:spPr>
          <a:xfrm>
            <a:off x="9838536" y="3159020"/>
            <a:ext cx="2086202" cy="3392595"/>
          </a:xfrm>
          <a:prstGeom prst="roundRect">
            <a:avLst>
              <a:gd name="adj" fmla="val 15360"/>
            </a:avLst>
          </a:prstGeom>
          <a:ln/>
        </p:spPr>
        <p:style>
          <a:lnRef idx="2">
            <a:schemeClr val="accent5"/>
          </a:lnRef>
          <a:fillRef idx="1">
            <a:schemeClr val="lt1"/>
          </a:fillRef>
          <a:effectRef idx="0">
            <a:schemeClr val="accent5"/>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Tree>
    <p:extLst>
      <p:ext uri="{BB962C8B-B14F-4D97-AF65-F5344CB8AC3E}">
        <p14:creationId xmlns:p14="http://schemas.microsoft.com/office/powerpoint/2010/main" val="2196124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3" name="Picture 2" descr="A black background with white dots&#10;&#10;Description automatically generated">
            <a:extLst>
              <a:ext uri="{FF2B5EF4-FFF2-40B4-BE49-F238E27FC236}">
                <a16:creationId xmlns:a16="http://schemas.microsoft.com/office/drawing/2014/main" id="{F2894BEC-B17A-5D0E-72EF-2FB9B6B429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755989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t in touch - blue +  dark blue">
    <p:bg>
      <p:bgPr>
        <a:solidFill>
          <a:schemeClr val="accent4"/>
        </a:solidFill>
        <a:effectLst/>
      </p:bgPr>
    </p:bg>
    <p:spTree>
      <p:nvGrpSpPr>
        <p:cNvPr id="1" name=""/>
        <p:cNvGrpSpPr/>
        <p:nvPr/>
      </p:nvGrpSpPr>
      <p:grpSpPr>
        <a:xfrm>
          <a:off x="0" y="0"/>
          <a:ext cx="0" cy="0"/>
          <a:chOff x="0" y="0"/>
          <a:chExt cx="0" cy="0"/>
        </a:xfrm>
      </p:grpSpPr>
      <p:pic>
        <p:nvPicPr>
          <p:cNvPr id="15" name="Picture 14" descr="A blue and green shield&#10;&#10;Description automatically generated">
            <a:extLst>
              <a:ext uri="{FF2B5EF4-FFF2-40B4-BE49-F238E27FC236}">
                <a16:creationId xmlns:a16="http://schemas.microsoft.com/office/drawing/2014/main" id="{B49049B6-F303-7662-D4B2-35A5C24797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88" r="24911"/>
          <a:stretch/>
        </p:blipFill>
        <p:spPr>
          <a:xfrm flipH="1">
            <a:off x="6096000" y="0"/>
            <a:ext cx="6096000" cy="6858000"/>
          </a:xfrm>
          <a:prstGeom prst="rect">
            <a:avLst/>
          </a:prstGeom>
        </p:spPr>
      </p:pic>
      <p:sp>
        <p:nvSpPr>
          <p:cNvPr id="7" name="TextBox 6">
            <a:extLst>
              <a:ext uri="{FF2B5EF4-FFF2-40B4-BE49-F238E27FC236}">
                <a16:creationId xmlns:a16="http://schemas.microsoft.com/office/drawing/2014/main" id="{A29F341A-62C1-A748-9D47-BFD59497689E}"/>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8" name="TextBox 7">
            <a:extLst>
              <a:ext uri="{FF2B5EF4-FFF2-40B4-BE49-F238E27FC236}">
                <a16:creationId xmlns:a16="http://schemas.microsoft.com/office/drawing/2014/main" id="{19EFADCE-89D4-D443-9610-1BF12134A58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448889" y="1783081"/>
            <a:ext cx="5342311" cy="1956644"/>
          </a:xfrm>
          <a:prstGeom prst="rect">
            <a:avLst/>
          </a:prstGeom>
        </p:spPr>
        <p:txBody>
          <a:bodyPr anchor="b">
            <a:normAutofit/>
          </a:bodyPr>
          <a:lstStyle>
            <a:lvl1pPr>
              <a:defRPr sz="4000" baseline="0">
                <a:solidFill>
                  <a:schemeClr val="bg1"/>
                </a:solidFill>
                <a:latin typeface="Georgia" panose="02040502050405020303" pitchFamily="18" charset="0"/>
              </a:defRPr>
            </a:lvl1pPr>
          </a:lstStyle>
          <a:p>
            <a:r>
              <a:rPr lang="en-GB"/>
              <a:t>Insert CTA in here</a:t>
            </a:r>
          </a:p>
        </p:txBody>
      </p:sp>
      <p:sp>
        <p:nvSpPr>
          <p:cNvPr id="9" name="Text Placeholder 9">
            <a:extLst>
              <a:ext uri="{FF2B5EF4-FFF2-40B4-BE49-F238E27FC236}">
                <a16:creationId xmlns:a16="http://schemas.microsoft.com/office/drawing/2014/main" id="{337418F9-39B6-1690-2CBA-FC67B7CA6676}"/>
              </a:ext>
            </a:extLst>
          </p:cNvPr>
          <p:cNvSpPr>
            <a:spLocks noGrp="1"/>
          </p:cNvSpPr>
          <p:nvPr>
            <p:ph type="body" sz="quarter" idx="10" hasCustomPrompt="1"/>
          </p:nvPr>
        </p:nvSpPr>
        <p:spPr>
          <a:xfrm>
            <a:off x="458915" y="4339078"/>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Phone here</a:t>
            </a:r>
          </a:p>
        </p:txBody>
      </p:sp>
      <p:sp>
        <p:nvSpPr>
          <p:cNvPr id="11" name="Text Placeholder 9">
            <a:extLst>
              <a:ext uri="{FF2B5EF4-FFF2-40B4-BE49-F238E27FC236}">
                <a16:creationId xmlns:a16="http://schemas.microsoft.com/office/drawing/2014/main" id="{FD8EA4EE-5B3A-69EE-D554-61BF6C80CCED}"/>
              </a:ext>
            </a:extLst>
          </p:cNvPr>
          <p:cNvSpPr>
            <a:spLocks noGrp="1"/>
          </p:cNvSpPr>
          <p:nvPr>
            <p:ph type="body" sz="quarter" idx="11" hasCustomPrompt="1"/>
          </p:nvPr>
        </p:nvSpPr>
        <p:spPr>
          <a:xfrm>
            <a:off x="458915" y="4885167"/>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Email here</a:t>
            </a:r>
          </a:p>
        </p:txBody>
      </p:sp>
      <p:pic>
        <p:nvPicPr>
          <p:cNvPr id="20" name="Picture 19" descr="A black background with white dots&#10;&#10;Description automatically generated">
            <a:extLst>
              <a:ext uri="{FF2B5EF4-FFF2-40B4-BE49-F238E27FC236}">
                <a16:creationId xmlns:a16="http://schemas.microsoft.com/office/drawing/2014/main" id="{CA43B2A4-B284-2E0F-F3C4-8DFDF1F5F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Tree>
    <p:extLst>
      <p:ext uri="{BB962C8B-B14F-4D97-AF65-F5344CB8AC3E}">
        <p14:creationId xmlns:p14="http://schemas.microsoft.com/office/powerpoint/2010/main" val="31149665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for use when print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81760-2B31-270A-8FC6-60D571F4E0C1}"/>
              </a:ext>
            </a:extLst>
          </p:cNvPr>
          <p:cNvPicPr>
            <a:picLocks noChangeAspect="1"/>
          </p:cNvPicPr>
          <p:nvPr userDrawn="1"/>
        </p:nvPicPr>
        <p:blipFill rotWithShape="1">
          <a:blip r:embed="rId2"/>
          <a:srcRect r="62480" b="49222"/>
          <a:stretch/>
        </p:blipFill>
        <p:spPr>
          <a:xfrm>
            <a:off x="3181350" y="1"/>
            <a:ext cx="9010650" cy="6858000"/>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23409031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Any questions?</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2590777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Thank you!</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13672285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 light and dark blue">
    <p:bg>
      <p:bgPr>
        <a:solidFill>
          <a:srgbClr val="1A3A44"/>
        </a:solidFill>
        <a:effectLst/>
      </p:bgPr>
    </p:bg>
    <p:spTree>
      <p:nvGrpSpPr>
        <p:cNvPr id="1" name=""/>
        <p:cNvGrpSpPr/>
        <p:nvPr/>
      </p:nvGrpSpPr>
      <p:grpSpPr>
        <a:xfrm>
          <a:off x="0" y="0"/>
          <a:ext cx="0" cy="0"/>
          <a:chOff x="0" y="0"/>
          <a:chExt cx="0" cy="0"/>
        </a:xfrm>
      </p:grpSpPr>
      <p:pic>
        <p:nvPicPr>
          <p:cNvPr id="6" name="Picture 5" descr="A blue and green shield&#10;&#10;Description automatically generated">
            <a:extLst>
              <a:ext uri="{FF2B5EF4-FFF2-40B4-BE49-F238E27FC236}">
                <a16:creationId xmlns:a16="http://schemas.microsoft.com/office/drawing/2014/main" id="{12A763C2-8F64-3879-197D-FED7B6FC9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1675" cy="6858000"/>
          </a:xfrm>
          <a:prstGeom prst="rect">
            <a:avLst/>
          </a:prstGeom>
        </p:spPr>
      </p:pic>
      <p:sp>
        <p:nvSpPr>
          <p:cNvPr id="9" name="TextBox 8">
            <a:extLst>
              <a:ext uri="{FF2B5EF4-FFF2-40B4-BE49-F238E27FC236}">
                <a16:creationId xmlns:a16="http://schemas.microsoft.com/office/drawing/2014/main" id="{6EC23E1A-460A-4142-8E76-4738CA01CE5F}"/>
              </a:ext>
            </a:extLst>
          </p:cNvPr>
          <p:cNvSpPr txBox="1"/>
          <p:nvPr userDrawn="1"/>
        </p:nvSpPr>
        <p:spPr>
          <a:xfrm>
            <a:off x="8352264" y="6339469"/>
            <a:ext cx="3490331" cy="246221"/>
          </a:xfrm>
          <a:prstGeom prst="rect">
            <a:avLst/>
          </a:prstGeom>
          <a:noFill/>
        </p:spPr>
        <p:txBody>
          <a:bodyPr wrap="square" rtlCol="0">
            <a:spAutoFit/>
          </a:bodyPr>
          <a:lstStyle/>
          <a:p>
            <a:pPr algn="r"/>
            <a:r>
              <a:rPr lang="en-US" sz="1000" dirty="0">
                <a:solidFill>
                  <a:schemeClr val="tx1"/>
                </a:solidFill>
              </a:rPr>
              <a:t>© Cambridge University Press &amp; Assessment 2025</a:t>
            </a:r>
          </a:p>
        </p:txBody>
      </p:sp>
      <p:sp>
        <p:nvSpPr>
          <p:cNvPr id="14" name="TextBox 13">
            <a:extLst>
              <a:ext uri="{FF2B5EF4-FFF2-40B4-BE49-F238E27FC236}">
                <a16:creationId xmlns:a16="http://schemas.microsoft.com/office/drawing/2014/main" id="{677BA4EC-055B-B440-8AF0-B408AC454BCE}"/>
              </a:ext>
            </a:extLst>
          </p:cNvPr>
          <p:cNvSpPr txBox="1"/>
          <p:nvPr userDrawn="1"/>
        </p:nvSpPr>
        <p:spPr>
          <a:xfrm>
            <a:off x="446048" y="6293302"/>
            <a:ext cx="3540861" cy="338554"/>
          </a:xfrm>
          <a:prstGeom prst="rect">
            <a:avLst/>
          </a:prstGeom>
          <a:noFill/>
        </p:spPr>
        <p:txBody>
          <a:bodyPr wrap="square" rtlCol="0">
            <a:spAutoFit/>
          </a:bodyPr>
          <a:lstStyle/>
          <a:p>
            <a:pPr algn="l"/>
            <a:r>
              <a:rPr lang="en-US" sz="1600">
                <a:solidFill>
                  <a:schemeClr val="bg1"/>
                </a:solidFill>
              </a:rPr>
              <a:t>cambridge.org/internationaleducation</a:t>
            </a:r>
          </a:p>
        </p:txBody>
      </p:sp>
      <p:pic>
        <p:nvPicPr>
          <p:cNvPr id="3" name="Picture 2" descr="A white text on a black background&#10;&#10;Description automatically generated">
            <a:extLst>
              <a:ext uri="{FF2B5EF4-FFF2-40B4-BE49-F238E27FC236}">
                <a16:creationId xmlns:a16="http://schemas.microsoft.com/office/drawing/2014/main" id="{59D9E60E-B76F-6764-43E9-BF1F25765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438" y="3149600"/>
            <a:ext cx="3303434" cy="558800"/>
          </a:xfrm>
          <a:prstGeom prst="rect">
            <a:avLst/>
          </a:prstGeom>
        </p:spPr>
      </p:pic>
    </p:spTree>
    <p:extLst>
      <p:ext uri="{BB962C8B-B14F-4D97-AF65-F5344CB8AC3E}">
        <p14:creationId xmlns:p14="http://schemas.microsoft.com/office/powerpoint/2010/main" val="23728652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dirty="0"/>
              <a:t>Slide title</a:t>
            </a:r>
            <a:endParaRPr lang="en-GB" dirty="0"/>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836000"/>
            <a:ext cx="11623040" cy="4650589"/>
          </a:xfrm>
        </p:spPr>
        <p:txBody>
          <a:bodyPr>
            <a:normAutofit/>
          </a:bodyPr>
          <a:lstStyle>
            <a:lvl1pPr>
              <a:defRPr sz="2400" baseline="0">
                <a:solidFill>
                  <a:schemeClr val="tx1"/>
                </a:solidFill>
                <a:latin typeface="Arial" panose="020B0604020202020204" pitchFamily="34" charset="0"/>
              </a:defRPr>
            </a:lvl1pPr>
            <a:lvl2pPr>
              <a:defRPr sz="2000" baseline="0">
                <a:solidFill>
                  <a:schemeClr val="tx1"/>
                </a:solidFill>
                <a:latin typeface="Arial" panose="020B0604020202020204" pitchFamily="34" charset="0"/>
              </a:defRPr>
            </a:lvl2pPr>
            <a:lvl3pPr>
              <a:defRPr sz="1800" baseline="0">
                <a:solidFill>
                  <a:schemeClr val="tx1"/>
                </a:solidFill>
                <a:latin typeface="Arial" panose="020B0604020202020204" pitchFamily="34" charset="0"/>
              </a:defRPr>
            </a:lvl3pPr>
            <a:lvl4pPr>
              <a:defRPr sz="1600" baseline="0">
                <a:solidFill>
                  <a:schemeClr val="tx1"/>
                </a:solidFill>
                <a:latin typeface="Arial" panose="020B0604020202020204" pitchFamily="34" charset="0"/>
              </a:defRPr>
            </a:lvl4pPr>
            <a:lvl5pPr>
              <a:defRPr sz="1600" baseline="0">
                <a:solidFill>
                  <a:schemeClr val="tx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1739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 blue">
    <p:bg>
      <p:bgPr>
        <a:solidFill>
          <a:srgbClr val="3C1366"/>
        </a:solidFill>
        <a:effectLst/>
      </p:bgPr>
    </p:bg>
    <p:spTree>
      <p:nvGrpSpPr>
        <p:cNvPr id="1" name=""/>
        <p:cNvGrpSpPr/>
        <p:nvPr/>
      </p:nvGrpSpPr>
      <p:grpSpPr>
        <a:xfrm>
          <a:off x="0" y="0"/>
          <a:ext cx="0" cy="0"/>
          <a:chOff x="0" y="0"/>
          <a:chExt cx="0" cy="0"/>
        </a:xfrm>
      </p:grpSpPr>
      <p:pic>
        <p:nvPicPr>
          <p:cNvPr id="8" name="Picture 7" descr="A blue and white pattern&#10;&#10;Description automatically generated">
            <a:extLst>
              <a:ext uri="{FF2B5EF4-FFF2-40B4-BE49-F238E27FC236}">
                <a16:creationId xmlns:a16="http://schemas.microsoft.com/office/drawing/2014/main" id="{6FB74B52-DB87-5F33-33EC-C222623793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15" t="23615" r="23615" b="23615"/>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4" name="Picture 3" descr="A black background with white dots&#10;&#10;Description automatically generated">
            <a:extLst>
              <a:ext uri="{FF2B5EF4-FFF2-40B4-BE49-F238E27FC236}">
                <a16:creationId xmlns:a16="http://schemas.microsoft.com/office/drawing/2014/main" id="{C9485469-31C3-A712-0653-5EBFD2CCF2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3294558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 pink">
    <p:bg>
      <p:bgPr>
        <a:solidFill>
          <a:srgbClr val="3C1366"/>
        </a:solidFill>
        <a:effectLst/>
      </p:bgPr>
    </p:bg>
    <p:spTree>
      <p:nvGrpSpPr>
        <p:cNvPr id="1" name=""/>
        <p:cNvGrpSpPr/>
        <p:nvPr/>
      </p:nvGrpSpPr>
      <p:grpSpPr>
        <a:xfrm>
          <a:off x="0" y="0"/>
          <a:ext cx="0" cy="0"/>
          <a:chOff x="0" y="0"/>
          <a:chExt cx="0" cy="0"/>
        </a:xfrm>
      </p:grpSpPr>
      <p:pic>
        <p:nvPicPr>
          <p:cNvPr id="4" name="Picture 3" descr="A purple and white pattern&#10;&#10;Description automatically generated">
            <a:extLst>
              <a:ext uri="{FF2B5EF4-FFF2-40B4-BE49-F238E27FC236}">
                <a16:creationId xmlns:a16="http://schemas.microsoft.com/office/drawing/2014/main" id="{FA516C7D-35D1-8B47-F37C-0355B951B4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85" t="23685" r="23685" b="23685"/>
          <a:stretch/>
        </p:blipFill>
        <p:spPr>
          <a:xfrm>
            <a:off x="162" y="0"/>
            <a:ext cx="12191675" cy="6858000"/>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5" name="Picture 4" descr="A black background with white dots&#10;&#10;Description automatically generated">
            <a:extLst>
              <a:ext uri="{FF2B5EF4-FFF2-40B4-BE49-F238E27FC236}">
                <a16:creationId xmlns:a16="http://schemas.microsoft.com/office/drawing/2014/main" id="{CDA5EC72-6CC3-6002-92E5-81B34FD013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845727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 light blue">
    <p:bg>
      <p:bgPr>
        <a:solidFill>
          <a:srgbClr val="1A3A44"/>
        </a:solidFill>
        <a:effectLst/>
      </p:bgPr>
    </p:bg>
    <p:spTree>
      <p:nvGrpSpPr>
        <p:cNvPr id="1" name=""/>
        <p:cNvGrpSpPr/>
        <p:nvPr/>
      </p:nvGrpSpPr>
      <p:grpSpPr>
        <a:xfrm>
          <a:off x="0" y="0"/>
          <a:ext cx="0" cy="0"/>
          <a:chOff x="0" y="0"/>
          <a:chExt cx="0" cy="0"/>
        </a:xfrm>
      </p:grpSpPr>
      <p:pic>
        <p:nvPicPr>
          <p:cNvPr id="4" name="Picture 3" descr="A blue and white pattern&#10;&#10;Description automatically generated">
            <a:extLst>
              <a:ext uri="{FF2B5EF4-FFF2-40B4-BE49-F238E27FC236}">
                <a16:creationId xmlns:a16="http://schemas.microsoft.com/office/drawing/2014/main" id="{DAF966B6-A9FF-8A13-FC9C-AB214487C9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186" t="20186" r="20186" b="20186"/>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6285999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 white blue (please use if printing)">
    <p:bg>
      <p:bgPr>
        <a:solidFill>
          <a:srgbClr val="1A3A4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2022AE-3739-72F3-EE5A-402168C7BFD7}"/>
              </a:ext>
            </a:extLst>
          </p:cNvPr>
          <p:cNvPicPr>
            <a:picLocks noChangeAspect="1"/>
          </p:cNvPicPr>
          <p:nvPr userDrawn="1"/>
        </p:nvPicPr>
        <p:blipFill rotWithShape="1">
          <a:blip r:embed="rId2"/>
          <a:srcRect l="19621" t="19724" r="19730" b="19615"/>
          <a:stretch/>
        </p:blipFill>
        <p:spPr>
          <a:xfrm>
            <a:off x="0" y="-1"/>
            <a:ext cx="12192000" cy="6858001"/>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600375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Chart Placeholder 4">
            <a:extLst>
              <a:ext uri="{FF2B5EF4-FFF2-40B4-BE49-F238E27FC236}">
                <a16:creationId xmlns:a16="http://schemas.microsoft.com/office/drawing/2014/main" id="{2C360B31-6EBE-4CC9-395B-9DC5A901DED8}"/>
              </a:ext>
            </a:extLst>
          </p:cNvPr>
          <p:cNvSpPr>
            <a:spLocks noGrp="1"/>
          </p:cNvSpPr>
          <p:nvPr>
            <p:ph type="chart" sz="quarter" idx="10"/>
          </p:nvPr>
        </p:nvSpPr>
        <p:spPr>
          <a:xfrm>
            <a:off x="175066" y="1836000"/>
            <a:ext cx="11627998" cy="4669575"/>
          </a:xfrm>
        </p:spPr>
        <p:txBody>
          <a:bodyPr/>
          <a:lstStyle/>
          <a:p>
            <a:r>
              <a:rPr lang="en-US"/>
              <a:t>Click icon to add chart</a:t>
            </a:r>
            <a:endParaRPr lang="nl-NL"/>
          </a:p>
        </p:txBody>
      </p:sp>
    </p:spTree>
    <p:extLst>
      <p:ext uri="{BB962C8B-B14F-4D97-AF65-F5344CB8AC3E}">
        <p14:creationId xmlns:p14="http://schemas.microsoft.com/office/powerpoint/2010/main" val="4181354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64ADD2-3EEA-45D7-9095-C5CEC5BF5B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3F8AEB-5E6A-4DD9-8AAE-DF9C6CB7C2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4BF8152-7316-4348-AB6E-33F35D3E8A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0B96C-853A-4F26-91B4-F0764DB54639}" type="slidenum">
              <a:rPr lang="en-GB" smtClean="0"/>
              <a:t>‹#›</a:t>
            </a:fld>
            <a:endParaRPr lang="en-GB"/>
          </a:p>
        </p:txBody>
      </p:sp>
    </p:spTree>
    <p:extLst>
      <p:ext uri="{BB962C8B-B14F-4D97-AF65-F5344CB8AC3E}">
        <p14:creationId xmlns:p14="http://schemas.microsoft.com/office/powerpoint/2010/main" val="2853564373"/>
      </p:ext>
    </p:extLst>
  </p:cSld>
  <p:clrMap bg1="lt1" tx1="dk1" bg2="lt2" tx2="dk2" accent1="accent1" accent2="accent2" accent3="accent3" accent4="accent4" accent5="accent5" accent6="accent6" hlink="hlink" folHlink="folHlink"/>
  <p:sldLayoutIdLst>
    <p:sldLayoutId id="2147483649" r:id="rId1"/>
    <p:sldLayoutId id="2147483718" r:id="rId2"/>
    <p:sldLayoutId id="2147483719" r:id="rId3"/>
    <p:sldLayoutId id="2147483650" r:id="rId4"/>
    <p:sldLayoutId id="2147483686" r:id="rId5"/>
    <p:sldLayoutId id="2147483708" r:id="rId6"/>
    <p:sldLayoutId id="2147483685" r:id="rId7"/>
    <p:sldLayoutId id="2147483720" r:id="rId8"/>
    <p:sldLayoutId id="2147483709" r:id="rId9"/>
    <p:sldLayoutId id="2147483710" r:id="rId10"/>
    <p:sldLayoutId id="2147483711" r:id="rId11"/>
    <p:sldLayoutId id="2147483691" r:id="rId12"/>
    <p:sldLayoutId id="2147483689" r:id="rId13"/>
    <p:sldLayoutId id="2147483716" r:id="rId14"/>
    <p:sldLayoutId id="2147483690" r:id="rId15"/>
    <p:sldLayoutId id="2147483715" r:id="rId16"/>
    <p:sldLayoutId id="2147483692" r:id="rId17"/>
    <p:sldLayoutId id="2147483675" r:id="rId18"/>
    <p:sldLayoutId id="2147483717" r:id="rId19"/>
    <p:sldLayoutId id="2147483652" r:id="rId20"/>
    <p:sldLayoutId id="2147483697" r:id="rId21"/>
    <p:sldLayoutId id="2147483714" r:id="rId22"/>
    <p:sldLayoutId id="2147483695" r:id="rId23"/>
    <p:sldLayoutId id="2147483698" r:id="rId24"/>
    <p:sldLayoutId id="2147483699" r:id="rId25"/>
    <p:sldLayoutId id="2147483700" r:id="rId26"/>
    <p:sldLayoutId id="2147483713" r:id="rId27"/>
    <p:sldLayoutId id="2147483703" r:id="rId28"/>
    <p:sldLayoutId id="2147483701" r:id="rId29"/>
    <p:sldLayoutId id="2147483707" r:id="rId30"/>
    <p:sldLayoutId id="2147483712" r:id="rId31"/>
    <p:sldLayoutId id="2147483684" r:id="rId32"/>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hyperlink" Target="https://docs.google.com/document/d/1lm1EfLIjo26R4Q-Fi8_aQ9KnfaFAimOINcEtciluMlM/edit?tab=t.0" TargetMode="External"/><Relationship Id="rId2" Type="http://schemas.openxmlformats.org/officeDocument/2006/relationships/image" Target="../media/image12.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6EC199B4-AE9E-D193-1ABE-CD3150FFC3C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095" b="8095"/>
          <a:stretch/>
        </p:blipFill>
        <p:spPr>
          <a:xfrm>
            <a:off x="-33513" y="1"/>
            <a:ext cx="12259026" cy="6857999"/>
          </a:xfrm>
        </p:spPr>
      </p:pic>
      <p:sp>
        <p:nvSpPr>
          <p:cNvPr id="4" name="Content Placeholder 3">
            <a:extLst>
              <a:ext uri="{FF2B5EF4-FFF2-40B4-BE49-F238E27FC236}">
                <a16:creationId xmlns:a16="http://schemas.microsoft.com/office/drawing/2014/main" id="{8A3FCDC3-543C-8905-8EB4-3AC0E32FFFFF}"/>
              </a:ext>
            </a:extLst>
          </p:cNvPr>
          <p:cNvSpPr>
            <a:spLocks noGrp="1"/>
          </p:cNvSpPr>
          <p:nvPr>
            <p:ph idx="1"/>
          </p:nvPr>
        </p:nvSpPr>
        <p:spPr>
          <a:xfrm>
            <a:off x="537172" y="4562947"/>
            <a:ext cx="11117656" cy="2209045"/>
          </a:xfrm>
          <a:solidFill>
            <a:srgbClr val="D7FDF5">
              <a:alpha val="89804"/>
            </a:srgbClr>
          </a:solidFill>
          <a:ln>
            <a:solidFill>
              <a:srgbClr val="D7FDF5"/>
            </a:solidFill>
          </a:ln>
        </p:spPr>
        <p:txBody>
          <a:bodyPr vert="horz" lIns="91440" tIns="45720" rIns="91440" bIns="45720" rtlCol="0" anchor="ctr">
            <a:normAutofit/>
          </a:bodyPr>
          <a:lstStyle/>
          <a:p>
            <a:pPr marL="0" indent="0">
              <a:buNone/>
            </a:pPr>
            <a:r>
              <a:rPr lang="en-US" dirty="0"/>
              <a:t>Lesson Objectives:</a:t>
            </a:r>
          </a:p>
          <a:p>
            <a:pPr lvl="0" fontAlgn="base"/>
            <a:r>
              <a:rPr lang="en-GB" dirty="0"/>
              <a:t>Describe the results and conclusion of the named study (bizarreness of dream content: Williams et al)</a:t>
            </a:r>
          </a:p>
          <a:p>
            <a:pPr fontAlgn="base"/>
            <a:r>
              <a:rPr lang="en-GB" dirty="0"/>
              <a:t>Explain the argument for the activation-synthesis theory of dreaming</a:t>
            </a:r>
          </a:p>
          <a:p>
            <a:pPr fontAlgn="base"/>
            <a:r>
              <a:rPr lang="en-GB" dirty="0"/>
              <a:t>Explain the argument against the activation-synthesis theory of dreaming</a:t>
            </a:r>
          </a:p>
        </p:txBody>
      </p:sp>
    </p:spTree>
    <p:extLst>
      <p:ext uri="{BB962C8B-B14F-4D97-AF65-F5344CB8AC3E}">
        <p14:creationId xmlns:p14="http://schemas.microsoft.com/office/powerpoint/2010/main" val="1130971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descr="A group of kids sitting at desks&#10;&#10;Description automatically generated">
            <a:extLst>
              <a:ext uri="{FF2B5EF4-FFF2-40B4-BE49-F238E27FC236}">
                <a16:creationId xmlns:a16="http://schemas.microsoft.com/office/drawing/2014/main" id="{6EC199B4-AE9E-D193-1ABE-CD3150FFC3C1}"/>
              </a:ext>
            </a:extLst>
          </p:cNvPr>
          <p:cNvPicPr>
            <a:picLocks noGrp="1" noChangeAspect="1"/>
          </p:cNvPicPr>
          <p:nvPr>
            <p:ph type="pic" sz="quarter" idx="10"/>
          </p:nvPr>
        </p:nvPicPr>
        <p:blipFill rotWithShape="1">
          <a:blip r:embed="rId2"/>
          <a:srcRect l="485" t="9566" r="597" b="7463"/>
          <a:stretch/>
        </p:blipFill>
        <p:spPr>
          <a:xfrm>
            <a:off x="-33513" y="1"/>
            <a:ext cx="12259026" cy="6857999"/>
          </a:xfrm>
        </p:spPr>
      </p:pic>
      <p:sp>
        <p:nvSpPr>
          <p:cNvPr id="4" name="Content Placeholder 3">
            <a:extLst>
              <a:ext uri="{FF2B5EF4-FFF2-40B4-BE49-F238E27FC236}">
                <a16:creationId xmlns:a16="http://schemas.microsoft.com/office/drawing/2014/main" id="{8A3FCDC3-543C-8905-8EB4-3AC0E32FFFFF}"/>
              </a:ext>
            </a:extLst>
          </p:cNvPr>
          <p:cNvSpPr>
            <a:spLocks noGrp="1"/>
          </p:cNvSpPr>
          <p:nvPr>
            <p:ph idx="1"/>
          </p:nvPr>
        </p:nvSpPr>
        <p:spPr>
          <a:xfrm>
            <a:off x="413974" y="4702542"/>
            <a:ext cx="11364052" cy="1753147"/>
          </a:xfrm>
          <a:solidFill>
            <a:srgbClr val="FACB2E">
              <a:alpha val="89804"/>
            </a:srgbClr>
          </a:solidFill>
          <a:ln>
            <a:solidFill>
              <a:schemeClr val="accent3"/>
            </a:solidFill>
          </a:ln>
        </p:spPr>
        <p:txBody>
          <a:bodyPr vert="horz" lIns="91440" tIns="45720" rIns="91440" bIns="45720" rtlCol="0" anchor="ctr">
            <a:normAutofit/>
          </a:bodyPr>
          <a:lstStyle/>
          <a:p>
            <a:pPr marL="0" indent="0" algn="ctr">
              <a:buNone/>
            </a:pPr>
            <a:r>
              <a:rPr lang="en-GB" dirty="0">
                <a:latin typeface="Arial"/>
                <a:cs typeface="Arial"/>
              </a:rPr>
              <a:t>Starter activity: Use your knowledge of the </a:t>
            </a:r>
            <a:r>
              <a:rPr lang="en-GB" dirty="0"/>
              <a:t>activation-synthesis theory of dreaming to</a:t>
            </a:r>
            <a:r>
              <a:rPr lang="en-GB" dirty="0">
                <a:latin typeface="Arial"/>
                <a:cs typeface="Arial"/>
              </a:rPr>
              <a:t> </a:t>
            </a:r>
            <a:r>
              <a:rPr lang="en-GB" dirty="0">
                <a:latin typeface="Arial"/>
                <a:cs typeface="Arial"/>
                <a:hlinkClick r:id="rId3"/>
              </a:rPr>
              <a:t>the scenario. </a:t>
            </a:r>
            <a:endParaRPr lang="en-GB" dirty="0"/>
          </a:p>
        </p:txBody>
      </p:sp>
    </p:spTree>
    <p:extLst>
      <p:ext uri="{BB962C8B-B14F-4D97-AF65-F5344CB8AC3E}">
        <p14:creationId xmlns:p14="http://schemas.microsoft.com/office/powerpoint/2010/main" val="1677304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EF1095B-EF23-7953-3429-D90DD89EC281}"/>
              </a:ext>
            </a:extLst>
          </p:cNvPr>
          <p:cNvPicPr>
            <a:picLocks noGrp="1" noChangeAspect="1"/>
          </p:cNvPicPr>
          <p:nvPr>
            <p:ph type="pic" sz="quarter" idx="10"/>
          </p:nvPr>
        </p:nvPicPr>
        <p:blipFill rotWithShape="1">
          <a:blip r:embed="rId2"/>
          <a:srcRect l="15720" r="26940"/>
          <a:stretch/>
        </p:blipFill>
        <p:spPr>
          <a:xfrm>
            <a:off x="6096000" y="0"/>
            <a:ext cx="6096000" cy="6858000"/>
          </a:xfrm>
          <a:prstGeom prst="rect">
            <a:avLst/>
          </a:prstGeom>
        </p:spPr>
      </p:pic>
      <p:sp>
        <p:nvSpPr>
          <p:cNvPr id="3" name="Title 2">
            <a:extLst>
              <a:ext uri="{FF2B5EF4-FFF2-40B4-BE49-F238E27FC236}">
                <a16:creationId xmlns:a16="http://schemas.microsoft.com/office/drawing/2014/main" id="{FD4857A8-FEFB-1CE7-3447-A477657416F6}"/>
              </a:ext>
            </a:extLst>
          </p:cNvPr>
          <p:cNvSpPr>
            <a:spLocks noGrp="1"/>
          </p:cNvSpPr>
          <p:nvPr>
            <p:ph type="title"/>
          </p:nvPr>
        </p:nvSpPr>
        <p:spPr/>
        <p:txBody>
          <a:bodyPr>
            <a:noAutofit/>
          </a:bodyPr>
          <a:lstStyle/>
          <a:p>
            <a:r>
              <a:rPr lang="en-US" sz="3600" dirty="0"/>
              <a:t>Named study</a:t>
            </a:r>
            <a:r>
              <a:rPr lang="en-US" sz="3600"/>
              <a:t>: Bizarreness </a:t>
            </a:r>
            <a:r>
              <a:rPr lang="en-US" sz="3600" dirty="0"/>
              <a:t>of dreams (Williams </a:t>
            </a:r>
            <a:r>
              <a:rPr lang="en-US" sz="3600" i="1" dirty="0"/>
              <a:t>et al</a:t>
            </a:r>
            <a:r>
              <a:rPr lang="en-US" sz="3600" dirty="0"/>
              <a:t>)</a:t>
            </a:r>
            <a:endParaRPr lang="en-GB" sz="3600" dirty="0"/>
          </a:p>
        </p:txBody>
      </p:sp>
      <p:sp>
        <p:nvSpPr>
          <p:cNvPr id="4" name="Content Placeholder 3">
            <a:extLst>
              <a:ext uri="{FF2B5EF4-FFF2-40B4-BE49-F238E27FC236}">
                <a16:creationId xmlns:a16="http://schemas.microsoft.com/office/drawing/2014/main" id="{9F31BEDC-13C9-7154-7D8E-964D57B4F8CA}"/>
              </a:ext>
            </a:extLst>
          </p:cNvPr>
          <p:cNvSpPr>
            <a:spLocks noGrp="1"/>
          </p:cNvSpPr>
          <p:nvPr>
            <p:ph idx="1"/>
          </p:nvPr>
        </p:nvSpPr>
        <p:spPr/>
        <p:txBody>
          <a:bodyPr>
            <a:normAutofit/>
          </a:bodyPr>
          <a:lstStyle/>
          <a:p>
            <a:pPr marL="0" indent="0">
              <a:buNone/>
            </a:pPr>
            <a:endParaRPr lang="en-US" dirty="0"/>
          </a:p>
          <a:p>
            <a:pPr marL="0" indent="0">
              <a:buNone/>
            </a:pPr>
            <a:r>
              <a:rPr lang="en-GB" sz="3200" dirty="0"/>
              <a:t>Read the summary and make notes.</a:t>
            </a:r>
          </a:p>
          <a:p>
            <a:pPr marL="0" indent="0">
              <a:buNone/>
            </a:pPr>
            <a:endParaRPr lang="en-GB" sz="3200" dirty="0"/>
          </a:p>
          <a:p>
            <a:pPr marL="0" indent="0">
              <a:buNone/>
            </a:pPr>
            <a:r>
              <a:rPr lang="en-GB" sz="3200" dirty="0"/>
              <a:t>Write down at least one question or comment you will ask about the study in the class discussion.</a:t>
            </a:r>
          </a:p>
        </p:txBody>
      </p:sp>
    </p:spTree>
    <p:extLst>
      <p:ext uri="{BB962C8B-B14F-4D97-AF65-F5344CB8AC3E}">
        <p14:creationId xmlns:p14="http://schemas.microsoft.com/office/powerpoint/2010/main" val="1198625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82052-FB06-EB29-235D-D895AFE80018}"/>
              </a:ext>
            </a:extLst>
          </p:cNvPr>
          <p:cNvSpPr>
            <a:spLocks noGrp="1"/>
          </p:cNvSpPr>
          <p:nvPr>
            <p:ph type="title"/>
          </p:nvPr>
        </p:nvSpPr>
        <p:spPr>
          <a:xfrm>
            <a:off x="180001" y="1008000"/>
            <a:ext cx="11727519" cy="720000"/>
          </a:xfrm>
        </p:spPr>
        <p:txBody>
          <a:bodyPr>
            <a:normAutofit/>
          </a:bodyPr>
          <a:lstStyle/>
          <a:p>
            <a:r>
              <a:rPr lang="en-GB" dirty="0"/>
              <a:t>Bizarreness of dream content (Williams </a:t>
            </a:r>
            <a:r>
              <a:rPr lang="en-GB" i="1" dirty="0"/>
              <a:t>et al</a:t>
            </a:r>
            <a:r>
              <a:rPr lang="en-GB" dirty="0"/>
              <a:t>)</a:t>
            </a:r>
          </a:p>
        </p:txBody>
      </p:sp>
      <p:sp>
        <p:nvSpPr>
          <p:cNvPr id="4" name="Content Placeholder 3">
            <a:extLst>
              <a:ext uri="{FF2B5EF4-FFF2-40B4-BE49-F238E27FC236}">
                <a16:creationId xmlns:a16="http://schemas.microsoft.com/office/drawing/2014/main" id="{E1002C61-6357-87F2-E88C-5E97C35CEB53}"/>
              </a:ext>
            </a:extLst>
          </p:cNvPr>
          <p:cNvSpPr>
            <a:spLocks noGrp="1"/>
          </p:cNvSpPr>
          <p:nvPr>
            <p:ph idx="1"/>
          </p:nvPr>
        </p:nvSpPr>
        <p:spPr>
          <a:xfrm>
            <a:off x="180000" y="1728000"/>
            <a:ext cx="11483680" cy="4776052"/>
          </a:xfrm>
        </p:spPr>
        <p:txBody>
          <a:bodyPr>
            <a:normAutofit fontScale="92500"/>
          </a:bodyPr>
          <a:lstStyle/>
          <a:p>
            <a:pPr marL="0" indent="0">
              <a:buNone/>
            </a:pPr>
            <a:r>
              <a:rPr lang="en-US" sz="2800" b="1" dirty="0"/>
              <a:t>Aim: </a:t>
            </a:r>
            <a:r>
              <a:rPr lang="en-US" sz="2800" dirty="0"/>
              <a:t>To investigate bizarreness in dreams, in comparison with fantasies experienced whilst awake. Participants: 12 college students from the USA aged 23–45 years old, mostly females</a:t>
            </a:r>
          </a:p>
          <a:p>
            <a:pPr marL="0" indent="0">
              <a:buNone/>
            </a:pPr>
            <a:r>
              <a:rPr lang="en-US" sz="2800" dirty="0"/>
              <a:t> </a:t>
            </a:r>
          </a:p>
          <a:p>
            <a:pPr marL="0" indent="0">
              <a:buNone/>
            </a:pPr>
            <a:r>
              <a:rPr lang="en-US" sz="2800" b="1" dirty="0"/>
              <a:t>Procedure: </a:t>
            </a:r>
            <a:r>
              <a:rPr lang="en-US" sz="2800" dirty="0"/>
              <a:t>In their own homes, participants were asked to write down dreams that they remembered when they awoke in the night or the morning after. They were also instructed to record any fantasy they experienced whilst awake. A fantasy was defined as thinking about or perceiving an event or story without conscious intention or a clear link to the external environment.</a:t>
            </a:r>
          </a:p>
          <a:p>
            <a:pPr marL="0" indent="0">
              <a:buNone/>
            </a:pPr>
            <a:r>
              <a:rPr lang="en-US" sz="2800" dirty="0"/>
              <a:t>120 sets of these reports were </a:t>
            </a:r>
            <a:r>
              <a:rPr lang="en-US" sz="2800" dirty="0" err="1"/>
              <a:t>analysed</a:t>
            </a:r>
            <a:r>
              <a:rPr lang="en-US" sz="2800" dirty="0"/>
              <a:t> by judges who rated each using a scale for bizarreness. ‘Bizarreness’ was </a:t>
            </a:r>
            <a:r>
              <a:rPr lang="en-US" sz="2800" dirty="0" err="1"/>
              <a:t>categorised</a:t>
            </a:r>
            <a:r>
              <a:rPr lang="en-US" sz="2800" dirty="0"/>
              <a:t> as thoughts, feelings or objects which were unlikely, unexpected or unrelated to previous events.</a:t>
            </a:r>
          </a:p>
        </p:txBody>
      </p:sp>
    </p:spTree>
    <p:extLst>
      <p:ext uri="{BB962C8B-B14F-4D97-AF65-F5344CB8AC3E}">
        <p14:creationId xmlns:p14="http://schemas.microsoft.com/office/powerpoint/2010/main" val="2489020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F9013-EE64-BC7F-822D-71B98D2705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7F6433-540D-345B-06C4-5D7C42E68A3B}"/>
              </a:ext>
            </a:extLst>
          </p:cNvPr>
          <p:cNvSpPr>
            <a:spLocks noGrp="1"/>
          </p:cNvSpPr>
          <p:nvPr>
            <p:ph type="title"/>
          </p:nvPr>
        </p:nvSpPr>
        <p:spPr>
          <a:xfrm>
            <a:off x="180001" y="1008000"/>
            <a:ext cx="11727519" cy="720000"/>
          </a:xfrm>
        </p:spPr>
        <p:txBody>
          <a:bodyPr>
            <a:normAutofit/>
          </a:bodyPr>
          <a:lstStyle/>
          <a:p>
            <a:r>
              <a:rPr lang="en-GB" dirty="0"/>
              <a:t>Bizarreness of dream content (Williams </a:t>
            </a:r>
            <a:r>
              <a:rPr lang="en-GB" i="1" dirty="0"/>
              <a:t>et al</a:t>
            </a:r>
            <a:r>
              <a:rPr lang="en-GB" dirty="0"/>
              <a:t>)</a:t>
            </a:r>
          </a:p>
        </p:txBody>
      </p:sp>
      <p:sp>
        <p:nvSpPr>
          <p:cNvPr id="4" name="Content Placeholder 3">
            <a:extLst>
              <a:ext uri="{FF2B5EF4-FFF2-40B4-BE49-F238E27FC236}">
                <a16:creationId xmlns:a16="http://schemas.microsoft.com/office/drawing/2014/main" id="{D6151A7C-6BA1-BC25-0F86-CE5E42E5A2ED}"/>
              </a:ext>
            </a:extLst>
          </p:cNvPr>
          <p:cNvSpPr>
            <a:spLocks noGrp="1"/>
          </p:cNvSpPr>
          <p:nvPr>
            <p:ph idx="1"/>
          </p:nvPr>
        </p:nvSpPr>
        <p:spPr>
          <a:xfrm>
            <a:off x="180000" y="1811948"/>
            <a:ext cx="11483680" cy="4692104"/>
          </a:xfrm>
        </p:spPr>
        <p:txBody>
          <a:bodyPr>
            <a:noAutofit/>
          </a:bodyPr>
          <a:lstStyle/>
          <a:p>
            <a:pPr marL="0" indent="0">
              <a:spcAft>
                <a:spcPts val="600"/>
              </a:spcAft>
              <a:buNone/>
            </a:pPr>
            <a:r>
              <a:rPr lang="en-US" sz="2800" b="1" dirty="0"/>
              <a:t>Procedure: </a:t>
            </a:r>
            <a:r>
              <a:rPr lang="en-US" sz="2800" dirty="0"/>
              <a:t>The researchers also measured the ability of judges to identify reports as either a dream or a fantasy.</a:t>
            </a:r>
            <a:endParaRPr lang="en-US" sz="2800" b="1" dirty="0"/>
          </a:p>
          <a:p>
            <a:pPr marL="0" indent="0">
              <a:buNone/>
            </a:pPr>
            <a:r>
              <a:rPr lang="en-US" sz="2800" b="1" dirty="0"/>
              <a:t>Results: </a:t>
            </a:r>
          </a:p>
          <a:p>
            <a:pPr marL="0" indent="0">
              <a:buNone/>
            </a:pPr>
            <a:r>
              <a:rPr lang="en-US" sz="2800" dirty="0"/>
              <a:t>• Participants reported bizarreness in dreams twice as often as in fantasies. </a:t>
            </a:r>
          </a:p>
          <a:p>
            <a:pPr marL="0" indent="0">
              <a:spcAft>
                <a:spcPts val="600"/>
              </a:spcAft>
              <a:buNone/>
            </a:pPr>
            <a:r>
              <a:rPr lang="en-US" sz="2800" dirty="0"/>
              <a:t>• Judges could accurately distinguish dream reports from fantasy reports.</a:t>
            </a:r>
          </a:p>
          <a:p>
            <a:pPr marL="0" indent="0">
              <a:buNone/>
            </a:pPr>
            <a:r>
              <a:rPr lang="en-US" sz="2800" b="1" dirty="0"/>
              <a:t>Conclusion: </a:t>
            </a:r>
            <a:r>
              <a:rPr lang="en-US" sz="2800" dirty="0"/>
              <a:t>Dreams contain much more bizarre content than fantasies. The strangeness and illogical content of dreams supports the activation-synthesis theory of dreaming.</a:t>
            </a:r>
            <a:endParaRPr lang="en-US" sz="2800" b="1" dirty="0"/>
          </a:p>
        </p:txBody>
      </p:sp>
    </p:spTree>
    <p:extLst>
      <p:ext uri="{BB962C8B-B14F-4D97-AF65-F5344CB8AC3E}">
        <p14:creationId xmlns:p14="http://schemas.microsoft.com/office/powerpoint/2010/main" val="2847376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6EC199B4-AE9E-D193-1ABE-CD3150FFC3C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095" b="8095"/>
          <a:stretch/>
        </p:blipFill>
        <p:spPr>
          <a:xfrm>
            <a:off x="-33513" y="1"/>
            <a:ext cx="12259026" cy="6857999"/>
          </a:xfrm>
        </p:spPr>
      </p:pic>
      <p:sp>
        <p:nvSpPr>
          <p:cNvPr id="4" name="Content Placeholder 3">
            <a:extLst>
              <a:ext uri="{FF2B5EF4-FFF2-40B4-BE49-F238E27FC236}">
                <a16:creationId xmlns:a16="http://schemas.microsoft.com/office/drawing/2014/main" id="{8A3FCDC3-543C-8905-8EB4-3AC0E32FFFFF}"/>
              </a:ext>
            </a:extLst>
          </p:cNvPr>
          <p:cNvSpPr>
            <a:spLocks noGrp="1"/>
          </p:cNvSpPr>
          <p:nvPr>
            <p:ph idx="1"/>
          </p:nvPr>
        </p:nvSpPr>
        <p:spPr>
          <a:xfrm>
            <a:off x="364278" y="4731026"/>
            <a:ext cx="11463443" cy="1792903"/>
          </a:xfrm>
          <a:solidFill>
            <a:srgbClr val="CC59AA">
              <a:alpha val="89804"/>
            </a:srgbClr>
          </a:solidFill>
          <a:ln>
            <a:solidFill>
              <a:schemeClr val="accent2"/>
            </a:solidFill>
          </a:ln>
        </p:spPr>
        <p:txBody>
          <a:bodyPr vert="horz" lIns="91440" tIns="45720" rIns="91440" bIns="45720" rtlCol="0" anchor="ctr">
            <a:normAutofit/>
          </a:bodyPr>
          <a:lstStyle/>
          <a:p>
            <a:pPr marL="0" indent="0" algn="ctr">
              <a:buNone/>
            </a:pPr>
            <a:r>
              <a:rPr lang="en-GB" dirty="0">
                <a:latin typeface="Arial"/>
                <a:cs typeface="Arial"/>
              </a:rPr>
              <a:t>Activity: Create an explanation for how it supports the activation-synthesis theory of dreaming.</a:t>
            </a:r>
            <a:endParaRPr lang="en-GB" dirty="0"/>
          </a:p>
        </p:txBody>
      </p:sp>
    </p:spTree>
    <p:extLst>
      <p:ext uri="{BB962C8B-B14F-4D97-AF65-F5344CB8AC3E}">
        <p14:creationId xmlns:p14="http://schemas.microsoft.com/office/powerpoint/2010/main" val="3061927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79B7-7844-A143-9B29-1C3016D34133}"/>
              </a:ext>
            </a:extLst>
          </p:cNvPr>
          <p:cNvSpPr>
            <a:spLocks noGrp="1"/>
          </p:cNvSpPr>
          <p:nvPr>
            <p:ph type="title"/>
          </p:nvPr>
        </p:nvSpPr>
        <p:spPr>
          <a:solidFill>
            <a:srgbClr val="F2F2F2"/>
          </a:solidFill>
        </p:spPr>
        <p:txBody>
          <a:bodyPr/>
          <a:lstStyle/>
          <a:p>
            <a:pPr algn="ctr"/>
            <a:r>
              <a:rPr lang="en-US" dirty="0"/>
              <a:t>Activation-synthesis debate</a:t>
            </a:r>
          </a:p>
        </p:txBody>
      </p:sp>
      <p:graphicFrame>
        <p:nvGraphicFramePr>
          <p:cNvPr id="7" name="Content Placeholder 6">
            <a:extLst>
              <a:ext uri="{FF2B5EF4-FFF2-40B4-BE49-F238E27FC236}">
                <a16:creationId xmlns:a16="http://schemas.microsoft.com/office/drawing/2014/main" id="{FA28F6FF-4C6B-B748-AC6D-6C29F3B95A10}"/>
              </a:ext>
            </a:extLst>
          </p:cNvPr>
          <p:cNvGraphicFramePr>
            <a:graphicFrameLocks noGrp="1"/>
          </p:cNvGraphicFramePr>
          <p:nvPr>
            <p:ph type="tbl" sz="quarter" idx="11"/>
            <p:extLst>
              <p:ext uri="{D42A27DB-BD31-4B8C-83A1-F6EECF244321}">
                <p14:modId xmlns:p14="http://schemas.microsoft.com/office/powerpoint/2010/main" val="3139449556"/>
              </p:ext>
            </p:extLst>
          </p:nvPr>
        </p:nvGraphicFramePr>
        <p:xfrm>
          <a:off x="180000" y="2202498"/>
          <a:ext cx="11627999" cy="4110276"/>
        </p:xfrm>
        <a:graphic>
          <a:graphicData uri="http://schemas.openxmlformats.org/drawingml/2006/table">
            <a:tbl>
              <a:tblPr firstRow="1" bandRow="1">
                <a:tableStyleId>{5C22544A-7EE6-4342-B048-85BDC9FD1C3A}</a:tableStyleId>
              </a:tblPr>
              <a:tblGrid>
                <a:gridCol w="2830254">
                  <a:extLst>
                    <a:ext uri="{9D8B030D-6E8A-4147-A177-3AD203B41FA5}">
                      <a16:colId xmlns:a16="http://schemas.microsoft.com/office/drawing/2014/main" val="3894190873"/>
                    </a:ext>
                  </a:extLst>
                </a:gridCol>
                <a:gridCol w="3973813">
                  <a:extLst>
                    <a:ext uri="{9D8B030D-6E8A-4147-A177-3AD203B41FA5}">
                      <a16:colId xmlns:a16="http://schemas.microsoft.com/office/drawing/2014/main" val="3551816449"/>
                    </a:ext>
                  </a:extLst>
                </a:gridCol>
                <a:gridCol w="4823932">
                  <a:extLst>
                    <a:ext uri="{9D8B030D-6E8A-4147-A177-3AD203B41FA5}">
                      <a16:colId xmlns:a16="http://schemas.microsoft.com/office/drawing/2014/main" val="1557153471"/>
                    </a:ext>
                  </a:extLst>
                </a:gridCol>
              </a:tblGrid>
              <a:tr h="544116">
                <a:tc>
                  <a:txBody>
                    <a:bodyPr/>
                    <a:lstStyle/>
                    <a:p>
                      <a:endParaRPr lang="en-GB" sz="2400" dirty="0">
                        <a:solidFill>
                          <a:srgbClr val="CC58B0"/>
                        </a:solidFill>
                        <a:latin typeface="+mn-lt"/>
                      </a:endParaRPr>
                    </a:p>
                  </a:txBody>
                  <a:tcPr>
                    <a:solidFill>
                      <a:schemeClr val="bg1"/>
                    </a:solidFill>
                  </a:tcPr>
                </a:tc>
                <a:tc>
                  <a:txBody>
                    <a:bodyPr/>
                    <a:lstStyle/>
                    <a:p>
                      <a:r>
                        <a:rPr lang="en-US" sz="2400" b="1" dirty="0">
                          <a:solidFill>
                            <a:srgbClr val="CC58B0"/>
                          </a:solidFill>
                          <a:latin typeface="+mn-lt"/>
                        </a:rPr>
                        <a:t>For</a:t>
                      </a:r>
                      <a:endParaRPr lang="en-GB" sz="2400" b="1" dirty="0">
                        <a:solidFill>
                          <a:srgbClr val="CC58B0"/>
                        </a:solidFill>
                        <a:latin typeface="+mn-lt"/>
                      </a:endParaRPr>
                    </a:p>
                  </a:txBody>
                  <a:tcPr>
                    <a:solidFill>
                      <a:schemeClr val="bg1"/>
                    </a:solidFill>
                  </a:tcPr>
                </a:tc>
                <a:tc>
                  <a:txBody>
                    <a:bodyPr/>
                    <a:lstStyle/>
                    <a:p>
                      <a:r>
                        <a:rPr lang="en-US" sz="2400" b="1" dirty="0">
                          <a:solidFill>
                            <a:srgbClr val="CC58B0"/>
                          </a:solidFill>
                          <a:latin typeface="+mn-lt"/>
                        </a:rPr>
                        <a:t>Against</a:t>
                      </a:r>
                      <a:endParaRPr lang="en-GB" sz="2400" b="1" dirty="0">
                        <a:solidFill>
                          <a:srgbClr val="CC58B0"/>
                        </a:solidFill>
                        <a:latin typeface="+mn-lt"/>
                      </a:endParaRPr>
                    </a:p>
                  </a:txBody>
                  <a:tcPr>
                    <a:solidFill>
                      <a:schemeClr val="bg1"/>
                    </a:solidFill>
                  </a:tcPr>
                </a:tc>
                <a:extLst>
                  <a:ext uri="{0D108BD9-81ED-4DB2-BD59-A6C34878D82A}">
                    <a16:rowId xmlns:a16="http://schemas.microsoft.com/office/drawing/2014/main" val="1453184177"/>
                  </a:ext>
                </a:extLst>
              </a:tr>
              <a:tr h="418621">
                <a:tc>
                  <a:txBody>
                    <a:bodyPr/>
                    <a:lstStyle/>
                    <a:p>
                      <a:r>
                        <a:rPr lang="en-US" sz="2400" b="1" dirty="0">
                          <a:solidFill>
                            <a:schemeClr val="tx1"/>
                          </a:solidFill>
                          <a:latin typeface="+mn-lt"/>
                        </a:rPr>
                        <a:t>M</a:t>
                      </a:r>
                      <a:r>
                        <a:rPr lang="en-GB" sz="2400" b="1" dirty="0" err="1">
                          <a:solidFill>
                            <a:schemeClr val="tx1"/>
                          </a:solidFill>
                          <a:latin typeface="+mn-lt"/>
                        </a:rPr>
                        <a:t>eaning</a:t>
                      </a:r>
                      <a:r>
                        <a:rPr lang="en-GB" sz="2400" b="1" dirty="0">
                          <a:solidFill>
                            <a:schemeClr val="tx1"/>
                          </a:solidFill>
                          <a:latin typeface="+mn-lt"/>
                        </a:rPr>
                        <a:t> of dream objects</a:t>
                      </a:r>
                    </a:p>
                  </a:txBody>
                  <a:tcPr>
                    <a:solidFill>
                      <a:srgbClr val="EEEE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chemeClr val="accent1">
                            <a:lumMod val="1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chemeClr val="accent1">
                            <a:lumMod val="1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1">
                            <a:lumMod val="10000"/>
                          </a:schemeClr>
                        </a:solidFill>
                        <a:latin typeface="Arial" panose="020B0604020202020204" pitchFamily="34" charset="0"/>
                        <a:cs typeface="Arial" panose="020B0604020202020204" pitchFamily="34" charset="0"/>
                      </a:endParaRPr>
                    </a:p>
                  </a:txBody>
                  <a:tcPr>
                    <a:solidFill>
                      <a:srgbClr val="EEEE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accent1">
                            <a:lumMod val="10000"/>
                          </a:schemeClr>
                        </a:solidFill>
                        <a:latin typeface="Arial" panose="020B0604020202020204" pitchFamily="34" charset="0"/>
                        <a:cs typeface="Arial" panose="020B0604020202020204" pitchFamily="34" charset="0"/>
                      </a:endParaRPr>
                    </a:p>
                  </a:txBody>
                  <a:tcPr>
                    <a:solidFill>
                      <a:srgbClr val="EEEEF5"/>
                    </a:solidFill>
                  </a:tcPr>
                </a:tc>
                <a:extLst>
                  <a:ext uri="{0D108BD9-81ED-4DB2-BD59-A6C34878D82A}">
                    <a16:rowId xmlns:a16="http://schemas.microsoft.com/office/drawing/2014/main" val="2536536791"/>
                  </a:ext>
                </a:extLst>
              </a:tr>
              <a:tr h="662277">
                <a:tc>
                  <a:txBody>
                    <a:bodyPr/>
                    <a:lstStyle/>
                    <a:p>
                      <a:r>
                        <a:rPr lang="en-US" sz="2400" b="1" i="0" kern="1200" dirty="0">
                          <a:solidFill>
                            <a:schemeClr val="tx1"/>
                          </a:solidFill>
                          <a:effectLst/>
                          <a:latin typeface="+mn-lt"/>
                          <a:ea typeface="+mn-ea"/>
                          <a:cs typeface="Arial" panose="020B0604020202020204" pitchFamily="34" charset="0"/>
                        </a:rPr>
                        <a:t>S</a:t>
                      </a:r>
                      <a:r>
                        <a:rPr lang="en-GB" sz="2400" b="1" i="0" kern="1200" dirty="0" err="1">
                          <a:solidFill>
                            <a:schemeClr val="tx1"/>
                          </a:solidFill>
                          <a:effectLst/>
                          <a:latin typeface="+mn-lt"/>
                          <a:ea typeface="+mn-ea"/>
                          <a:cs typeface="Arial" panose="020B0604020202020204" pitchFamily="34" charset="0"/>
                        </a:rPr>
                        <a:t>upporting</a:t>
                      </a:r>
                      <a:r>
                        <a:rPr lang="en-GB" sz="2400" b="1" i="0" kern="1200" dirty="0">
                          <a:solidFill>
                            <a:schemeClr val="tx1"/>
                          </a:solidFill>
                          <a:effectLst/>
                          <a:latin typeface="+mn-lt"/>
                          <a:ea typeface="+mn-ea"/>
                          <a:cs typeface="Arial" panose="020B0604020202020204" pitchFamily="34" charset="0"/>
                        </a:rPr>
                        <a:t> evidence</a:t>
                      </a:r>
                      <a:endParaRPr lang="en-GB" sz="2400" b="1" dirty="0">
                        <a:solidFill>
                          <a:schemeClr val="tx1"/>
                        </a:solidFill>
                        <a:latin typeface="+mn-lt"/>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chemeClr val="accent1">
                            <a:lumMod val="1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chemeClr val="accent1">
                            <a:lumMod val="1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1">
                            <a:lumMod val="10000"/>
                          </a:schemeClr>
                        </a:solidFill>
                        <a:latin typeface="Arial" panose="020B0604020202020204" pitchFamily="34" charset="0"/>
                        <a:cs typeface="Arial" panose="020B060402020202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accent1">
                            <a:lumMod val="10000"/>
                          </a:schemeClr>
                        </a:solidFill>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2912046859"/>
                  </a:ext>
                </a:extLst>
              </a:tr>
              <a:tr h="430533">
                <a:tc>
                  <a:txBody>
                    <a:bodyPr/>
                    <a:lstStyle/>
                    <a:p>
                      <a:r>
                        <a:rPr lang="en-US" sz="2400" b="1">
                          <a:solidFill>
                            <a:schemeClr val="tx1"/>
                          </a:solidFill>
                          <a:latin typeface="+mn-lt"/>
                        </a:rPr>
                        <a:t>Dream narratives</a:t>
                      </a:r>
                      <a:endParaRPr lang="en-GB" sz="2400" b="1" dirty="0">
                        <a:solidFill>
                          <a:schemeClr val="tx1"/>
                        </a:solidFill>
                        <a:latin typeface="+mn-lt"/>
                      </a:endParaRPr>
                    </a:p>
                  </a:txBody>
                  <a:tcPr>
                    <a:solidFill>
                      <a:srgbClr val="EEEE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chemeClr val="accent1">
                            <a:lumMod val="1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1">
                            <a:lumMod val="1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1">
                            <a:lumMod val="10000"/>
                          </a:schemeClr>
                        </a:solidFill>
                        <a:latin typeface="Arial" panose="020B0604020202020204" pitchFamily="34" charset="0"/>
                        <a:cs typeface="Arial" panose="020B0604020202020204" pitchFamily="34" charset="0"/>
                      </a:endParaRPr>
                    </a:p>
                  </a:txBody>
                  <a:tcPr>
                    <a:solidFill>
                      <a:srgbClr val="EEEE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accent1">
                            <a:lumMod val="10000"/>
                          </a:schemeClr>
                        </a:solidFill>
                        <a:latin typeface="Arial" panose="020B0604020202020204" pitchFamily="34" charset="0"/>
                        <a:cs typeface="Arial" panose="020B0604020202020204" pitchFamily="34" charset="0"/>
                      </a:endParaRPr>
                    </a:p>
                  </a:txBody>
                  <a:tcPr>
                    <a:solidFill>
                      <a:srgbClr val="EEEEF4"/>
                    </a:solidFill>
                  </a:tcPr>
                </a:tc>
                <a:extLst>
                  <a:ext uri="{0D108BD9-81ED-4DB2-BD59-A6C34878D82A}">
                    <a16:rowId xmlns:a16="http://schemas.microsoft.com/office/drawing/2014/main" val="2234866237"/>
                  </a:ext>
                </a:extLst>
              </a:tr>
            </a:tbl>
          </a:graphicData>
        </a:graphic>
      </p:graphicFrame>
    </p:spTree>
    <p:extLst>
      <p:ext uri="{BB962C8B-B14F-4D97-AF65-F5344CB8AC3E}">
        <p14:creationId xmlns:p14="http://schemas.microsoft.com/office/powerpoint/2010/main" val="1537033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171FE-5DB7-C512-FA4A-08DC09E95C6C}"/>
            </a:ext>
          </a:extLst>
        </p:cNvPr>
        <p:cNvGrpSpPr/>
        <p:nvPr/>
      </p:nvGrpSpPr>
      <p:grpSpPr>
        <a:xfrm>
          <a:off x="0" y="0"/>
          <a:ext cx="0" cy="0"/>
          <a:chOff x="0" y="0"/>
          <a:chExt cx="0" cy="0"/>
        </a:xfrm>
      </p:grpSpPr>
      <p:pic>
        <p:nvPicPr>
          <p:cNvPr id="9" name="Picture Placeholder 5" descr="A group of kids sitting at desks&#10;&#10;Description automatically generated">
            <a:extLst>
              <a:ext uri="{FF2B5EF4-FFF2-40B4-BE49-F238E27FC236}">
                <a16:creationId xmlns:a16="http://schemas.microsoft.com/office/drawing/2014/main" id="{FF957276-52AA-5B45-C868-87AEE467B2EF}"/>
              </a:ext>
            </a:extLst>
          </p:cNvPr>
          <p:cNvPicPr>
            <a:picLocks noGrp="1" noChangeAspect="1"/>
          </p:cNvPicPr>
          <p:nvPr>
            <p:ph type="pic" sz="quarter" idx="10"/>
          </p:nvPr>
        </p:nvPicPr>
        <p:blipFill rotWithShape="1">
          <a:blip r:embed="rId2"/>
          <a:srcRect l="485" t="9566" r="597" b="7463"/>
          <a:stretch/>
        </p:blipFill>
        <p:spPr>
          <a:xfrm>
            <a:off x="-33513" y="1"/>
            <a:ext cx="12259026" cy="6857999"/>
          </a:xfrm>
        </p:spPr>
      </p:pic>
      <p:sp>
        <p:nvSpPr>
          <p:cNvPr id="4" name="Content Placeholder 3">
            <a:extLst>
              <a:ext uri="{FF2B5EF4-FFF2-40B4-BE49-F238E27FC236}">
                <a16:creationId xmlns:a16="http://schemas.microsoft.com/office/drawing/2014/main" id="{CC353874-58DC-AE45-C5DF-CCA75046EC71}"/>
              </a:ext>
            </a:extLst>
          </p:cNvPr>
          <p:cNvSpPr>
            <a:spLocks noGrp="1"/>
          </p:cNvSpPr>
          <p:nvPr>
            <p:ph idx="1"/>
          </p:nvPr>
        </p:nvSpPr>
        <p:spPr>
          <a:xfrm>
            <a:off x="413974" y="4770781"/>
            <a:ext cx="11364052" cy="1753147"/>
          </a:xfrm>
          <a:solidFill>
            <a:srgbClr val="FACB2E">
              <a:alpha val="89804"/>
            </a:srgbClr>
          </a:solidFill>
          <a:ln>
            <a:solidFill>
              <a:schemeClr val="accent3"/>
            </a:solidFill>
          </a:ln>
        </p:spPr>
        <p:txBody>
          <a:bodyPr vert="horz" lIns="91440" tIns="45720" rIns="91440" bIns="45720" rtlCol="0" anchor="ctr">
            <a:normAutofit/>
          </a:bodyPr>
          <a:lstStyle/>
          <a:p>
            <a:pPr marL="0" indent="0" algn="ctr">
              <a:buNone/>
            </a:pPr>
            <a:r>
              <a:rPr lang="en-GB" dirty="0">
                <a:latin typeface="Arial"/>
                <a:cs typeface="Arial"/>
              </a:rPr>
              <a:t>Plenary: G</a:t>
            </a:r>
            <a:r>
              <a:rPr lang="en-GB" dirty="0"/>
              <a:t>enerate a ‘bizarre’ dream based on the synthesis of random neural activation for use next lesson.</a:t>
            </a:r>
          </a:p>
        </p:txBody>
      </p:sp>
    </p:spTree>
    <p:extLst>
      <p:ext uri="{BB962C8B-B14F-4D97-AF65-F5344CB8AC3E}">
        <p14:creationId xmlns:p14="http://schemas.microsoft.com/office/powerpoint/2010/main" val="153233455"/>
      </p:ext>
    </p:extLst>
  </p:cSld>
  <p:clrMapOvr>
    <a:masterClrMapping/>
  </p:clrMapOvr>
</p:sld>
</file>

<file path=ppt/theme/theme1.xml><?xml version="1.0" encoding="utf-8"?>
<a:theme xmlns:a="http://schemas.openxmlformats.org/drawingml/2006/main" name="Office Theme">
  <a:themeElements>
    <a:clrScheme name="Custom 8">
      <a:dk1>
        <a:srgbClr val="252525"/>
      </a:dk1>
      <a:lt1>
        <a:srgbClr val="FFFFFF"/>
      </a:lt1>
      <a:dk2>
        <a:srgbClr val="133844"/>
      </a:dk2>
      <a:lt2>
        <a:srgbClr val="FFFFFF"/>
      </a:lt2>
      <a:accent1>
        <a:srgbClr val="00BDB6"/>
      </a:accent1>
      <a:accent2>
        <a:srgbClr val="CC59AA"/>
      </a:accent2>
      <a:accent3>
        <a:srgbClr val="FACB2E"/>
      </a:accent3>
      <a:accent4>
        <a:srgbClr val="8EE8D8"/>
      </a:accent4>
      <a:accent5>
        <a:srgbClr val="5E0A4F"/>
      </a:accent5>
      <a:accent6>
        <a:srgbClr val="F9DC4E"/>
      </a:accent6>
      <a:hlink>
        <a:srgbClr val="5E0A4F"/>
      </a:hlink>
      <a:folHlink>
        <a:srgbClr val="5E0A4F"/>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s V4" id="{E2A36DA1-4A29-43B8-B8F1-C255D5AABE09}" vid="{2A5C11B6-9CD9-45FF-9CD6-984CCCC0BA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9ad1216b-cdc1-40e2-a0c2-94597fd44697">7VPTP7ZE6X33-2020743336-707</_dlc_DocId>
    <_dlc_DocIdUrl xmlns="9ad1216b-cdc1-40e2-a0c2-94597fd44697">
      <Url>https://cambridgeorg.sharepoint.com/sites/cie/education/pd/Curriculum_Support/_layouts/15/DocIdRedir.aspx?ID=7VPTP7ZE6X33-2020743336-707</Url>
      <Description>7VPTP7ZE6X33-2020743336-707</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E45BD9047056454F94B4694108F9A1FF" ma:contentTypeVersion="3" ma:contentTypeDescription="Create a new document." ma:contentTypeScope="" ma:versionID="5c0011047895b59a897429f5e4ec5dcc">
  <xsd:schema xmlns:xsd="http://www.w3.org/2001/XMLSchema" xmlns:xs="http://www.w3.org/2001/XMLSchema" xmlns:p="http://schemas.microsoft.com/office/2006/metadata/properties" xmlns:ns2="9ad1216b-cdc1-40e2-a0c2-94597fd44697" xmlns:ns3="f1f25e64-7226-490b-ade3-8cf84afff5d2" targetNamespace="http://schemas.microsoft.com/office/2006/metadata/properties" ma:root="true" ma:fieldsID="5b649ae69bc45de80afe7d6c0f200904" ns2:_="" ns3:_="">
    <xsd:import namespace="9ad1216b-cdc1-40e2-a0c2-94597fd44697"/>
    <xsd:import namespace="f1f25e64-7226-490b-ade3-8cf84afff5d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1216b-cdc1-40e2-a0c2-94597fd4469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1f25e64-7226-490b-ade3-8cf84afff5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36F522-99CC-44C6-897D-F8F89591E08F}">
  <ds:schemaRefs>
    <ds:schemaRef ds:uri="http://schemas.microsoft.com/sharepoint/events"/>
  </ds:schemaRefs>
</ds:datastoreItem>
</file>

<file path=customXml/itemProps2.xml><?xml version="1.0" encoding="utf-8"?>
<ds:datastoreItem xmlns:ds="http://schemas.openxmlformats.org/officeDocument/2006/customXml" ds:itemID="{EE51AF88-C67F-4A38-BADD-B70D8B316A09}">
  <ds:schemaRefs>
    <ds:schemaRef ds:uri="http://schemas.microsoft.com/sharepoint/v3/contenttype/forms"/>
  </ds:schemaRefs>
</ds:datastoreItem>
</file>

<file path=customXml/itemProps3.xml><?xml version="1.0" encoding="utf-8"?>
<ds:datastoreItem xmlns:ds="http://schemas.openxmlformats.org/officeDocument/2006/customXml" ds:itemID="{B630E657-8217-4B2F-96A4-D1EE5A57D447}">
  <ds:schemaRefs>
    <ds:schemaRef ds:uri="http://purl.org/dc/elements/1.1/"/>
    <ds:schemaRef ds:uri="http://schemas.openxmlformats.org/package/2006/metadata/core-properties"/>
    <ds:schemaRef ds:uri="http://schemas.microsoft.com/office/2006/documentManagement/types"/>
    <ds:schemaRef ds:uri="f1f25e64-7226-490b-ade3-8cf84afff5d2"/>
    <ds:schemaRef ds:uri="http://purl.org/dc/dcmitype/"/>
    <ds:schemaRef ds:uri="http://schemas.microsoft.com/office/2006/metadata/properties"/>
    <ds:schemaRef ds:uri="http://purl.org/dc/terms/"/>
    <ds:schemaRef ds:uri="http://schemas.microsoft.com/office/infopath/2007/PartnerControls"/>
    <ds:schemaRef ds:uri="9ad1216b-cdc1-40e2-a0c2-94597fd44697"/>
    <ds:schemaRef ds:uri="http://www.w3.org/XML/1998/namespace"/>
  </ds:schemaRefs>
</ds:datastoreItem>
</file>

<file path=customXml/itemProps4.xml><?xml version="1.0" encoding="utf-8"?>
<ds:datastoreItem xmlns:ds="http://schemas.openxmlformats.org/officeDocument/2006/customXml" ds:itemID="{4E52B123-CF7E-4F52-BAFF-3D3636292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d1216b-cdc1-40e2-a0c2-94597fd44697"/>
    <ds:schemaRef ds:uri="f1f25e64-7226-490b-ade3-8cf84afff5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5d6cc78-71b9-42e6-aa2a-b9889a0f080f}" enabled="0" method="" siteId="{75d6cc78-71b9-42e6-aa2a-b9889a0f080f}" removed="1"/>
</clbl:labelList>
</file>

<file path=docProps/app.xml><?xml version="1.0" encoding="utf-8"?>
<Properties xmlns="http://schemas.openxmlformats.org/officeDocument/2006/extended-properties" xmlns:vt="http://schemas.openxmlformats.org/officeDocument/2006/docPropsVTypes">
  <Template>Schools v4 POT</Template>
  <TotalTime>389</TotalTime>
  <Words>371</Words>
  <Application>Microsoft Office PowerPoint</Application>
  <PresentationFormat>Widescreen</PresentationFormat>
  <Paragraphs>32</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Georgia</vt:lpstr>
      <vt:lpstr>Office Theme</vt:lpstr>
      <vt:lpstr>PowerPoint Presentation</vt:lpstr>
      <vt:lpstr>PowerPoint Presentation</vt:lpstr>
      <vt:lpstr>Named study: Bizarreness of dreams (Williams et al)</vt:lpstr>
      <vt:lpstr>Bizarreness of dream content (Williams et al)</vt:lpstr>
      <vt:lpstr>Bizarreness of dream content (Williams et al)</vt:lpstr>
      <vt:lpstr>PowerPoint Presentation</vt:lpstr>
      <vt:lpstr>Activation-synthesis debate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Rebecca</dc:creator>
  <cp:lastModifiedBy>Karolyn Feliciani</cp:lastModifiedBy>
  <cp:revision>4</cp:revision>
  <dcterms:created xsi:type="dcterms:W3CDTF">2023-10-09T12:44:25Z</dcterms:created>
  <dcterms:modified xsi:type="dcterms:W3CDTF">2026-05-20T07:51:16Z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0x010100E45BD9047056454F94B4694108F9A1FF</vt:lpwstr>
  </property>
  <property fmtid="{D5CDD505-2E9C-101B-9397-08002B2CF9AE}" pid="3" name="MediaServiceImageTags">
    <vt:lpwstr/>
  </property>
  <property fmtid="{D5CDD505-2E9C-101B-9397-08002B2CF9AE}" pid="4" name="_dlc_DocIdItemGuid">
    <vt:lpwstr>b1b933f2-44db-4dbb-b1ac-ee5f46db8ff9</vt:lpwstr>
  </property>
</Properties>
</file>