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354" r:id="rId6"/>
    <p:sldId id="343" r:id="rId7"/>
    <p:sldId id="344" r:id="rId8"/>
    <p:sldId id="349" r:id="rId9"/>
    <p:sldId id="350" r:id="rId10"/>
    <p:sldId id="351" r:id="rId11"/>
    <p:sldId id="352" r:id="rId12"/>
    <p:sldId id="353" r:id="rId1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00CC00"/>
    <a:srgbClr val="EA5B0C"/>
    <a:srgbClr val="FDC652"/>
    <a:srgbClr val="117CC0"/>
    <a:srgbClr val="6CB52D"/>
    <a:srgbClr val="8C1D82"/>
    <a:srgbClr val="F9BC9A"/>
    <a:srgbClr val="575756"/>
    <a:srgbClr val="E788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B30C9-A8E7-4BE4-A58B-20AB4EBA088A}" v="3" dt="2025-06-17T13:48:09.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80597" autoAdjust="0"/>
  </p:normalViewPr>
  <p:slideViewPr>
    <p:cSldViewPr snapToGrid="0">
      <p:cViewPr varScale="1">
        <p:scale>
          <a:sx n="52" d="100"/>
          <a:sy n="52" d="100"/>
        </p:scale>
        <p:origin x="260" y="4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8F215A2A-B564-4842-996F-464FF7491C7C}"/>
    <pc:docChg chg="custSel addSld delSld modSld">
      <pc:chgData name="Karolyn Feliciani" userId="4076af5d-4c02-40b8-bc9d-56f6c404e751" providerId="ADAL" clId="{8F215A2A-B564-4842-996F-464FF7491C7C}" dt="2025-05-01T13:47:20.865" v="91" actId="12"/>
      <pc:docMkLst>
        <pc:docMk/>
      </pc:docMkLst>
      <pc:sldChg chg="del">
        <pc:chgData name="Karolyn Feliciani" userId="4076af5d-4c02-40b8-bc9d-56f6c404e751" providerId="ADAL" clId="{8F215A2A-B564-4842-996F-464FF7491C7C}" dt="2025-05-01T13:44:00.441" v="72" actId="2696"/>
        <pc:sldMkLst>
          <pc:docMk/>
          <pc:sldMk cId="4183809300" sldId="296"/>
        </pc:sldMkLst>
      </pc:sldChg>
      <pc:sldChg chg="modSp mod">
        <pc:chgData name="Karolyn Feliciani" userId="4076af5d-4c02-40b8-bc9d-56f6c404e751" providerId="ADAL" clId="{8F215A2A-B564-4842-996F-464FF7491C7C}" dt="2025-05-01T13:44:44.860" v="73" actId="207"/>
        <pc:sldMkLst>
          <pc:docMk/>
          <pc:sldMk cId="1677545857" sldId="343"/>
        </pc:sldMkLst>
        <pc:spChg chg="mod">
          <ac:chgData name="Karolyn Feliciani" userId="4076af5d-4c02-40b8-bc9d-56f6c404e751" providerId="ADAL" clId="{8F215A2A-B564-4842-996F-464FF7491C7C}" dt="2025-05-01T13:44:44.860" v="73" actId="207"/>
          <ac:spMkLst>
            <pc:docMk/>
            <pc:sldMk cId="1677545857" sldId="343"/>
            <ac:spMk id="5" creationId="{00000000-0000-0000-0000-000000000000}"/>
          </ac:spMkLst>
        </pc:spChg>
      </pc:sldChg>
      <pc:sldChg chg="modSp mod">
        <pc:chgData name="Karolyn Feliciani" userId="4076af5d-4c02-40b8-bc9d-56f6c404e751" providerId="ADAL" clId="{8F215A2A-B564-4842-996F-464FF7491C7C}" dt="2025-05-01T13:45:06.169" v="74" actId="207"/>
        <pc:sldMkLst>
          <pc:docMk/>
          <pc:sldMk cId="13073345" sldId="344"/>
        </pc:sldMkLst>
        <pc:spChg chg="mod">
          <ac:chgData name="Karolyn Feliciani" userId="4076af5d-4c02-40b8-bc9d-56f6c404e751" providerId="ADAL" clId="{8F215A2A-B564-4842-996F-464FF7491C7C}" dt="2025-05-01T13:45:06.169" v="74" actId="207"/>
          <ac:spMkLst>
            <pc:docMk/>
            <pc:sldMk cId="13073345" sldId="344"/>
            <ac:spMk id="5" creationId="{00000000-0000-0000-0000-000000000000}"/>
          </ac:spMkLst>
        </pc:spChg>
      </pc:sldChg>
      <pc:sldChg chg="modSp mod">
        <pc:chgData name="Karolyn Feliciani" userId="4076af5d-4c02-40b8-bc9d-56f6c404e751" providerId="ADAL" clId="{8F215A2A-B564-4842-996F-464FF7491C7C}" dt="2025-05-01T13:45:25.369" v="75" actId="207"/>
        <pc:sldMkLst>
          <pc:docMk/>
          <pc:sldMk cId="1577459999" sldId="349"/>
        </pc:sldMkLst>
        <pc:spChg chg="mod">
          <ac:chgData name="Karolyn Feliciani" userId="4076af5d-4c02-40b8-bc9d-56f6c404e751" providerId="ADAL" clId="{8F215A2A-B564-4842-996F-464FF7491C7C}" dt="2025-05-01T13:45:25.369" v="75" actId="207"/>
          <ac:spMkLst>
            <pc:docMk/>
            <pc:sldMk cId="1577459999" sldId="349"/>
            <ac:spMk id="5" creationId="{00000000-0000-0000-0000-000000000000}"/>
          </ac:spMkLst>
        </pc:spChg>
      </pc:sldChg>
      <pc:sldChg chg="modSp mod">
        <pc:chgData name="Karolyn Feliciani" userId="4076af5d-4c02-40b8-bc9d-56f6c404e751" providerId="ADAL" clId="{8F215A2A-B564-4842-996F-464FF7491C7C}" dt="2025-05-01T13:46:02.246" v="78" actId="12"/>
        <pc:sldMkLst>
          <pc:docMk/>
          <pc:sldMk cId="744219821" sldId="350"/>
        </pc:sldMkLst>
        <pc:spChg chg="mod">
          <ac:chgData name="Karolyn Feliciani" userId="4076af5d-4c02-40b8-bc9d-56f6c404e751" providerId="ADAL" clId="{8F215A2A-B564-4842-996F-464FF7491C7C}" dt="2025-05-01T13:46:02.246" v="78" actId="12"/>
          <ac:spMkLst>
            <pc:docMk/>
            <pc:sldMk cId="744219821" sldId="350"/>
            <ac:spMk id="2" creationId="{00000000-0000-0000-0000-000000000000}"/>
          </ac:spMkLst>
        </pc:spChg>
        <pc:spChg chg="mod">
          <ac:chgData name="Karolyn Feliciani" userId="4076af5d-4c02-40b8-bc9d-56f6c404e751" providerId="ADAL" clId="{8F215A2A-B564-4842-996F-464FF7491C7C}" dt="2025-05-01T13:45:45.545" v="76" actId="207"/>
          <ac:spMkLst>
            <pc:docMk/>
            <pc:sldMk cId="744219821" sldId="350"/>
            <ac:spMk id="6" creationId="{00000000-0000-0000-0000-000000000000}"/>
          </ac:spMkLst>
        </pc:spChg>
      </pc:sldChg>
      <pc:sldChg chg="modSp mod">
        <pc:chgData name="Karolyn Feliciani" userId="4076af5d-4c02-40b8-bc9d-56f6c404e751" providerId="ADAL" clId="{8F215A2A-B564-4842-996F-464FF7491C7C}" dt="2025-05-01T13:46:36.630" v="86" actId="20577"/>
        <pc:sldMkLst>
          <pc:docMk/>
          <pc:sldMk cId="2168339963" sldId="351"/>
        </pc:sldMkLst>
        <pc:spChg chg="mod">
          <ac:chgData name="Karolyn Feliciani" userId="4076af5d-4c02-40b8-bc9d-56f6c404e751" providerId="ADAL" clId="{8F215A2A-B564-4842-996F-464FF7491C7C}" dt="2025-05-01T13:46:36.630" v="86" actId="20577"/>
          <ac:spMkLst>
            <pc:docMk/>
            <pc:sldMk cId="2168339963" sldId="351"/>
            <ac:spMk id="2" creationId="{00000000-0000-0000-0000-000000000000}"/>
          </ac:spMkLst>
        </pc:spChg>
        <pc:spChg chg="mod">
          <ac:chgData name="Karolyn Feliciani" userId="4076af5d-4c02-40b8-bc9d-56f6c404e751" providerId="ADAL" clId="{8F215A2A-B564-4842-996F-464FF7491C7C}" dt="2025-05-01T13:46:09.563" v="79" actId="207"/>
          <ac:spMkLst>
            <pc:docMk/>
            <pc:sldMk cId="2168339963" sldId="351"/>
            <ac:spMk id="6" creationId="{00000000-0000-0000-0000-000000000000}"/>
          </ac:spMkLst>
        </pc:spChg>
      </pc:sldChg>
      <pc:sldChg chg="modSp mod">
        <pc:chgData name="Karolyn Feliciani" userId="4076af5d-4c02-40b8-bc9d-56f6c404e751" providerId="ADAL" clId="{8F215A2A-B564-4842-996F-464FF7491C7C}" dt="2025-05-01T13:47:04.521" v="89" actId="12"/>
        <pc:sldMkLst>
          <pc:docMk/>
          <pc:sldMk cId="2215096970" sldId="352"/>
        </pc:sldMkLst>
        <pc:spChg chg="mod">
          <ac:chgData name="Karolyn Feliciani" userId="4076af5d-4c02-40b8-bc9d-56f6c404e751" providerId="ADAL" clId="{8F215A2A-B564-4842-996F-464FF7491C7C}" dt="2025-05-01T13:47:04.521" v="89" actId="12"/>
          <ac:spMkLst>
            <pc:docMk/>
            <pc:sldMk cId="2215096970" sldId="352"/>
            <ac:spMk id="2" creationId="{00000000-0000-0000-0000-000000000000}"/>
          </ac:spMkLst>
        </pc:spChg>
        <pc:spChg chg="mod">
          <ac:chgData name="Karolyn Feliciani" userId="4076af5d-4c02-40b8-bc9d-56f6c404e751" providerId="ADAL" clId="{8F215A2A-B564-4842-996F-464FF7491C7C}" dt="2025-05-01T13:46:44.610" v="87" actId="207"/>
          <ac:spMkLst>
            <pc:docMk/>
            <pc:sldMk cId="2215096970" sldId="352"/>
            <ac:spMk id="6" creationId="{00000000-0000-0000-0000-000000000000}"/>
          </ac:spMkLst>
        </pc:spChg>
      </pc:sldChg>
      <pc:sldChg chg="modSp mod">
        <pc:chgData name="Karolyn Feliciani" userId="4076af5d-4c02-40b8-bc9d-56f6c404e751" providerId="ADAL" clId="{8F215A2A-B564-4842-996F-464FF7491C7C}" dt="2025-05-01T13:47:20.865" v="91" actId="12"/>
        <pc:sldMkLst>
          <pc:docMk/>
          <pc:sldMk cId="484189272" sldId="353"/>
        </pc:sldMkLst>
        <pc:spChg chg="mod">
          <ac:chgData name="Karolyn Feliciani" userId="4076af5d-4c02-40b8-bc9d-56f6c404e751" providerId="ADAL" clId="{8F215A2A-B564-4842-996F-464FF7491C7C}" dt="2025-05-01T13:47:20.865" v="91" actId="12"/>
          <ac:spMkLst>
            <pc:docMk/>
            <pc:sldMk cId="484189272" sldId="353"/>
            <ac:spMk id="2" creationId="{00000000-0000-0000-0000-000000000000}"/>
          </ac:spMkLst>
        </pc:spChg>
        <pc:spChg chg="mod">
          <ac:chgData name="Karolyn Feliciani" userId="4076af5d-4c02-40b8-bc9d-56f6c404e751" providerId="ADAL" clId="{8F215A2A-B564-4842-996F-464FF7491C7C}" dt="2025-05-01T13:47:11.069" v="90" actId="207"/>
          <ac:spMkLst>
            <pc:docMk/>
            <pc:sldMk cId="484189272" sldId="353"/>
            <ac:spMk id="6" creationId="{00000000-0000-0000-0000-000000000000}"/>
          </ac:spMkLst>
        </pc:spChg>
      </pc:sldChg>
      <pc:sldChg chg="modSp add mod">
        <pc:chgData name="Karolyn Feliciani" userId="4076af5d-4c02-40b8-bc9d-56f6c404e751" providerId="ADAL" clId="{8F215A2A-B564-4842-996F-464FF7491C7C}" dt="2025-05-01T13:43:51.637" v="71" actId="20577"/>
        <pc:sldMkLst>
          <pc:docMk/>
          <pc:sldMk cId="3830319540" sldId="354"/>
        </pc:sldMkLst>
        <pc:spChg chg="mod">
          <ac:chgData name="Karolyn Feliciani" userId="4076af5d-4c02-40b8-bc9d-56f6c404e751" providerId="ADAL" clId="{8F215A2A-B564-4842-996F-464FF7491C7C}" dt="2025-05-01T13:43:51.637" v="71" actId="20577"/>
          <ac:spMkLst>
            <pc:docMk/>
            <pc:sldMk cId="3830319540" sldId="354"/>
            <ac:spMk id="3" creationId="{00000000-0000-0000-0000-000000000000}"/>
          </ac:spMkLst>
        </pc:spChg>
      </pc:sldChg>
    </pc:docChg>
  </pc:docChgLst>
  <pc:docChgLst>
    <pc:chgData name="Karolyn Feliciani" userId="4076af5d-4c02-40b8-bc9d-56f6c404e751" providerId="ADAL" clId="{CB6B30C9-A8E7-4BE4-A58B-20AB4EBA088A}"/>
    <pc:docChg chg="modSld">
      <pc:chgData name="Karolyn Feliciani" userId="4076af5d-4c02-40b8-bc9d-56f6c404e751" providerId="ADAL" clId="{CB6B30C9-A8E7-4BE4-A58B-20AB4EBA088A}" dt="2025-06-17T13:48:46.886" v="15" actId="20577"/>
      <pc:docMkLst>
        <pc:docMk/>
      </pc:docMkLst>
      <pc:sldChg chg="modSp mod">
        <pc:chgData name="Karolyn Feliciani" userId="4076af5d-4c02-40b8-bc9d-56f6c404e751" providerId="ADAL" clId="{CB6B30C9-A8E7-4BE4-A58B-20AB4EBA088A}" dt="2025-06-17T13:46:46.726" v="0" actId="692"/>
        <pc:sldMkLst>
          <pc:docMk/>
          <pc:sldMk cId="1677545857" sldId="343"/>
        </pc:sldMkLst>
        <pc:spChg chg="mod">
          <ac:chgData name="Karolyn Feliciani" userId="4076af5d-4c02-40b8-bc9d-56f6c404e751" providerId="ADAL" clId="{CB6B30C9-A8E7-4BE4-A58B-20AB4EBA088A}" dt="2025-06-17T13:46:46.726" v="0" actId="692"/>
          <ac:spMkLst>
            <pc:docMk/>
            <pc:sldMk cId="1677545857" sldId="343"/>
            <ac:spMk id="5" creationId="{00000000-0000-0000-0000-000000000000}"/>
          </ac:spMkLst>
        </pc:spChg>
      </pc:sldChg>
      <pc:sldChg chg="modSp mod">
        <pc:chgData name="Karolyn Feliciani" userId="4076af5d-4c02-40b8-bc9d-56f6c404e751" providerId="ADAL" clId="{CB6B30C9-A8E7-4BE4-A58B-20AB4EBA088A}" dt="2025-06-17T13:48:09.239" v="9" actId="20577"/>
        <pc:sldMkLst>
          <pc:docMk/>
          <pc:sldMk cId="13073345" sldId="344"/>
        </pc:sldMkLst>
        <pc:spChg chg="mod">
          <ac:chgData name="Karolyn Feliciani" userId="4076af5d-4c02-40b8-bc9d-56f6c404e751" providerId="ADAL" clId="{CB6B30C9-A8E7-4BE4-A58B-20AB4EBA088A}" dt="2025-06-17T13:48:09.239" v="9" actId="20577"/>
          <ac:spMkLst>
            <pc:docMk/>
            <pc:sldMk cId="13073345" sldId="344"/>
            <ac:spMk id="3" creationId="{00000000-0000-0000-0000-000000000000}"/>
          </ac:spMkLst>
        </pc:spChg>
        <pc:spChg chg="mod">
          <ac:chgData name="Karolyn Feliciani" userId="4076af5d-4c02-40b8-bc9d-56f6c404e751" providerId="ADAL" clId="{CB6B30C9-A8E7-4BE4-A58B-20AB4EBA088A}" dt="2025-06-17T13:46:57.881" v="1" actId="692"/>
          <ac:spMkLst>
            <pc:docMk/>
            <pc:sldMk cId="13073345" sldId="344"/>
            <ac:spMk id="5" creationId="{00000000-0000-0000-0000-000000000000}"/>
          </ac:spMkLst>
        </pc:spChg>
      </pc:sldChg>
      <pc:sldChg chg="modSp mod">
        <pc:chgData name="Karolyn Feliciani" userId="4076af5d-4c02-40b8-bc9d-56f6c404e751" providerId="ADAL" clId="{CB6B30C9-A8E7-4BE4-A58B-20AB4EBA088A}" dt="2025-06-17T13:47:07.676" v="2" actId="692"/>
        <pc:sldMkLst>
          <pc:docMk/>
          <pc:sldMk cId="1577459999" sldId="349"/>
        </pc:sldMkLst>
        <pc:spChg chg="mod">
          <ac:chgData name="Karolyn Feliciani" userId="4076af5d-4c02-40b8-bc9d-56f6c404e751" providerId="ADAL" clId="{CB6B30C9-A8E7-4BE4-A58B-20AB4EBA088A}" dt="2025-06-17T13:47:07.676" v="2" actId="692"/>
          <ac:spMkLst>
            <pc:docMk/>
            <pc:sldMk cId="1577459999" sldId="349"/>
            <ac:spMk id="5" creationId="{00000000-0000-0000-0000-000000000000}"/>
          </ac:spMkLst>
        </pc:spChg>
      </pc:sldChg>
      <pc:sldChg chg="modSp mod">
        <pc:chgData name="Karolyn Feliciani" userId="4076af5d-4c02-40b8-bc9d-56f6c404e751" providerId="ADAL" clId="{CB6B30C9-A8E7-4BE4-A58B-20AB4EBA088A}" dt="2025-06-17T13:48:36.614" v="13" actId="20577"/>
        <pc:sldMkLst>
          <pc:docMk/>
          <pc:sldMk cId="744219821" sldId="350"/>
        </pc:sldMkLst>
        <pc:spChg chg="mod">
          <ac:chgData name="Karolyn Feliciani" userId="4076af5d-4c02-40b8-bc9d-56f6c404e751" providerId="ADAL" clId="{CB6B30C9-A8E7-4BE4-A58B-20AB4EBA088A}" dt="2025-06-17T13:48:36.614" v="13" actId="20577"/>
          <ac:spMkLst>
            <pc:docMk/>
            <pc:sldMk cId="744219821" sldId="350"/>
            <ac:spMk id="2" creationId="{00000000-0000-0000-0000-000000000000}"/>
          </ac:spMkLst>
        </pc:spChg>
        <pc:spChg chg="mod">
          <ac:chgData name="Karolyn Feliciani" userId="4076af5d-4c02-40b8-bc9d-56f6c404e751" providerId="ADAL" clId="{CB6B30C9-A8E7-4BE4-A58B-20AB4EBA088A}" dt="2025-06-17T13:47:20.553" v="3" actId="692"/>
          <ac:spMkLst>
            <pc:docMk/>
            <pc:sldMk cId="744219821" sldId="350"/>
            <ac:spMk id="6" creationId="{00000000-0000-0000-0000-000000000000}"/>
          </ac:spMkLst>
        </pc:spChg>
      </pc:sldChg>
      <pc:sldChg chg="modSp mod">
        <pc:chgData name="Karolyn Feliciani" userId="4076af5d-4c02-40b8-bc9d-56f6c404e751" providerId="ADAL" clId="{CB6B30C9-A8E7-4BE4-A58B-20AB4EBA088A}" dt="2025-06-17T13:48:46.886" v="15" actId="20577"/>
        <pc:sldMkLst>
          <pc:docMk/>
          <pc:sldMk cId="2168339963" sldId="351"/>
        </pc:sldMkLst>
        <pc:spChg chg="mod">
          <ac:chgData name="Karolyn Feliciani" userId="4076af5d-4c02-40b8-bc9d-56f6c404e751" providerId="ADAL" clId="{CB6B30C9-A8E7-4BE4-A58B-20AB4EBA088A}" dt="2025-06-17T13:48:46.886" v="15" actId="20577"/>
          <ac:spMkLst>
            <pc:docMk/>
            <pc:sldMk cId="2168339963" sldId="351"/>
            <ac:spMk id="2" creationId="{00000000-0000-0000-0000-000000000000}"/>
          </ac:spMkLst>
        </pc:spChg>
        <pc:spChg chg="mod">
          <ac:chgData name="Karolyn Feliciani" userId="4076af5d-4c02-40b8-bc9d-56f6c404e751" providerId="ADAL" clId="{CB6B30C9-A8E7-4BE4-A58B-20AB4EBA088A}" dt="2025-06-17T13:47:31.080" v="4" actId="692"/>
          <ac:spMkLst>
            <pc:docMk/>
            <pc:sldMk cId="2168339963" sldId="351"/>
            <ac:spMk id="6" creationId="{00000000-0000-0000-0000-000000000000}"/>
          </ac:spMkLst>
        </pc:spChg>
      </pc:sldChg>
      <pc:sldChg chg="modSp mod">
        <pc:chgData name="Karolyn Feliciani" userId="4076af5d-4c02-40b8-bc9d-56f6c404e751" providerId="ADAL" clId="{CB6B30C9-A8E7-4BE4-A58B-20AB4EBA088A}" dt="2025-06-17T13:47:41.930" v="5" actId="692"/>
        <pc:sldMkLst>
          <pc:docMk/>
          <pc:sldMk cId="2215096970" sldId="352"/>
        </pc:sldMkLst>
        <pc:spChg chg="mod">
          <ac:chgData name="Karolyn Feliciani" userId="4076af5d-4c02-40b8-bc9d-56f6c404e751" providerId="ADAL" clId="{CB6B30C9-A8E7-4BE4-A58B-20AB4EBA088A}" dt="2025-06-17T13:47:41.930" v="5" actId="692"/>
          <ac:spMkLst>
            <pc:docMk/>
            <pc:sldMk cId="2215096970" sldId="352"/>
            <ac:spMk id="6" creationId="{00000000-0000-0000-0000-000000000000}"/>
          </ac:spMkLst>
        </pc:spChg>
      </pc:sldChg>
      <pc:sldChg chg="modSp mod">
        <pc:chgData name="Karolyn Feliciani" userId="4076af5d-4c02-40b8-bc9d-56f6c404e751" providerId="ADAL" clId="{CB6B30C9-A8E7-4BE4-A58B-20AB4EBA088A}" dt="2025-06-17T13:47:50.722" v="6" actId="692"/>
        <pc:sldMkLst>
          <pc:docMk/>
          <pc:sldMk cId="484189272" sldId="353"/>
        </pc:sldMkLst>
        <pc:spChg chg="mod">
          <ac:chgData name="Karolyn Feliciani" userId="4076af5d-4c02-40b8-bc9d-56f6c404e751" providerId="ADAL" clId="{CB6B30C9-A8E7-4BE4-A58B-20AB4EBA088A}" dt="2025-06-17T13:47:50.722" v="6" actId="692"/>
          <ac:spMkLst>
            <pc:docMk/>
            <pc:sldMk cId="484189272" sldId="353"/>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EE94CF-E6C7-4AB2-ACF5-EEAB3D2B6EC8}" type="datetimeFigureOut">
              <a:rPr lang="en-IE" smtClean="0"/>
              <a:t>17/06/2025</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4B6BB2-EF4E-464E-92C1-9DD4A900C5D5}" type="slidenum">
              <a:rPr lang="en-IE" smtClean="0"/>
              <a:t>‹#›</a:t>
            </a:fld>
            <a:endParaRPr lang="en-IE"/>
          </a:p>
        </p:txBody>
      </p:sp>
    </p:spTree>
    <p:extLst>
      <p:ext uri="{BB962C8B-B14F-4D97-AF65-F5344CB8AC3E}">
        <p14:creationId xmlns:p14="http://schemas.microsoft.com/office/powerpoint/2010/main" val="36595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00907-B2B8-4032-AB4C-F3FBECC625CE}" type="slidenum">
              <a:rPr lang="en-GB" smtClean="0"/>
              <a:t>3</a:t>
            </a:fld>
            <a:endParaRPr lang="en-GB"/>
          </a:p>
        </p:txBody>
      </p:sp>
    </p:spTree>
    <p:extLst>
      <p:ext uri="{BB962C8B-B14F-4D97-AF65-F5344CB8AC3E}">
        <p14:creationId xmlns:p14="http://schemas.microsoft.com/office/powerpoint/2010/main" val="250140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00907-B2B8-4032-AB4C-F3FBECC625CE}" type="slidenum">
              <a:rPr lang="en-GB" smtClean="0"/>
              <a:t>4</a:t>
            </a:fld>
            <a:endParaRPr lang="en-GB"/>
          </a:p>
        </p:txBody>
      </p:sp>
    </p:spTree>
    <p:extLst>
      <p:ext uri="{BB962C8B-B14F-4D97-AF65-F5344CB8AC3E}">
        <p14:creationId xmlns:p14="http://schemas.microsoft.com/office/powerpoint/2010/main" val="105363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44B6BB2-EF4E-464E-92C1-9DD4A900C5D5}" type="slidenum">
              <a:rPr lang="en-IE" smtClean="0"/>
              <a:t>5</a:t>
            </a:fld>
            <a:endParaRPr lang="en-IE"/>
          </a:p>
        </p:txBody>
      </p:sp>
    </p:spTree>
    <p:extLst>
      <p:ext uri="{BB962C8B-B14F-4D97-AF65-F5344CB8AC3E}">
        <p14:creationId xmlns:p14="http://schemas.microsoft.com/office/powerpoint/2010/main" val="298976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6</a:t>
            </a:fld>
            <a:endParaRPr lang="en-IE"/>
          </a:p>
        </p:txBody>
      </p:sp>
    </p:spTree>
    <p:extLst>
      <p:ext uri="{BB962C8B-B14F-4D97-AF65-F5344CB8AC3E}">
        <p14:creationId xmlns:p14="http://schemas.microsoft.com/office/powerpoint/2010/main" val="44446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7</a:t>
            </a:fld>
            <a:endParaRPr lang="en-IE"/>
          </a:p>
        </p:txBody>
      </p:sp>
    </p:spTree>
    <p:extLst>
      <p:ext uri="{BB962C8B-B14F-4D97-AF65-F5344CB8AC3E}">
        <p14:creationId xmlns:p14="http://schemas.microsoft.com/office/powerpoint/2010/main" val="348701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8</a:t>
            </a:fld>
            <a:endParaRPr lang="en-IE"/>
          </a:p>
        </p:txBody>
      </p:sp>
    </p:spTree>
    <p:extLst>
      <p:ext uri="{BB962C8B-B14F-4D97-AF65-F5344CB8AC3E}">
        <p14:creationId xmlns:p14="http://schemas.microsoft.com/office/powerpoint/2010/main" val="787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17/06/2025</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17/06/2025</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785308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Value sans pro"/>
                <a:ea typeface="Times New Roman" panose="02020603050405020304" pitchFamily="18" charset="0"/>
                <a:cs typeface="Arial" panose="020B0604020202020204" pitchFamily="34" charset="0"/>
              </a:rPr>
              <a:t>Scenario lesson</a:t>
            </a:r>
            <a:endPar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2600" dirty="0">
                <a:solidFill>
                  <a:prstClr val="black"/>
                </a:solidFill>
                <a:latin typeface="Value sans pro"/>
                <a:ea typeface="Times New Roman" panose="02020603050405020304" pitchFamily="18" charset="0"/>
                <a:cs typeface="Arial" panose="020B0604020202020204" pitchFamily="34" charset="0"/>
              </a:rPr>
              <a:t>External influences on business activity</a:t>
            </a:r>
            <a:endParaRPr kumimoji="0" lang="en-GB" sz="3000" b="0" i="0" u="none" strike="noStrike" kern="1200" cap="none" spc="0" normalizeH="0" baseline="0" noProof="0" dirty="0">
              <a:ln>
                <a:noFill/>
              </a:ln>
              <a:solidFill>
                <a:prstClr val="black"/>
              </a:solidFill>
              <a:effectLst/>
              <a:uLnTx/>
              <a:uFillTx/>
              <a:latin typeface="Bliss Pro Regular" panose="02010006030000020004" pitchFamily="50"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Cambridge IGCSE</a:t>
            </a:r>
            <a:r>
              <a:rPr kumimoji="0" lang="en-GB" sz="2600" b="0" i="0" u="none" strike="noStrike" kern="1200" cap="none" spc="0" normalizeH="0" baseline="3000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IGCSE (9–1)</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Business 0264</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srgbClr val="D74120"/>
                </a:solidFill>
                <a:effectLst/>
                <a:uLnTx/>
                <a:uFillTx/>
                <a:latin typeface="Value sans pro"/>
                <a:ea typeface="Times New Roman" panose="02020603050405020304" pitchFamily="18" charset="0"/>
                <a:cs typeface="Arial" panose="020B0604020202020204" pitchFamily="34" charset="0"/>
              </a:rPr>
              <a:t>0774</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2600" b="0" i="0" u="none" strike="noStrike" kern="1200" cap="none" spc="0" normalizeH="0" baseline="0" noProof="0" dirty="0">
                <a:ln>
                  <a:noFill/>
                </a:ln>
                <a:solidFill>
                  <a:srgbClr val="575756"/>
                </a:solidFill>
                <a:effectLst/>
                <a:uLnTx/>
                <a:uFillTx/>
                <a:latin typeface="Value sans pro"/>
                <a:ea typeface="Times New Roman" panose="02020603050405020304" pitchFamily="18" charset="0"/>
                <a:cs typeface="Arial" panose="020B0604020202020204" pitchFamily="34" charset="0"/>
              </a:rPr>
              <a:t>Cambridge O Level</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575756"/>
                </a:solidFill>
                <a:effectLst/>
                <a:uLnTx/>
                <a:uFillTx/>
                <a:latin typeface="Value sans pro"/>
                <a:ea typeface="Times New Roman" panose="02020603050405020304" pitchFamily="18" charset="0"/>
                <a:cs typeface="Arial" panose="020B0604020202020204" pitchFamily="34" charset="0"/>
              </a:rPr>
              <a:t>Business 7081</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58906" y="462545"/>
            <a:ext cx="2883752" cy="650471"/>
          </a:xfrm>
          <a:prstGeom prst="rect">
            <a:avLst/>
          </a:prstGeom>
        </p:spPr>
      </p:pic>
      <p:pic>
        <p:nvPicPr>
          <p:cNvPr id="6" name="Picture 5"/>
          <p:cNvPicPr/>
          <p:nvPr/>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18324" y="3033287"/>
            <a:ext cx="3431563" cy="2744862"/>
          </a:xfrm>
          <a:prstGeom prst="rect">
            <a:avLst/>
          </a:prstGeom>
        </p:spPr>
      </p:pic>
    </p:spTree>
    <p:extLst>
      <p:ext uri="{BB962C8B-B14F-4D97-AF65-F5344CB8AC3E}">
        <p14:creationId xmlns:p14="http://schemas.microsoft.com/office/powerpoint/2010/main" val="383031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F6596-3A2E-42B5-9BBB-A61C3F73DB77}"/>
              </a:ext>
            </a:extLst>
          </p:cNvPr>
          <p:cNvSpPr>
            <a:spLocks noGrp="1"/>
          </p:cNvSpPr>
          <p:nvPr>
            <p:ph idx="1"/>
          </p:nvPr>
        </p:nvSpPr>
        <p:spPr>
          <a:xfrm>
            <a:off x="334200" y="1529790"/>
            <a:ext cx="6617929" cy="4892400"/>
          </a:xfrm>
        </p:spPr>
        <p:txBody>
          <a:bodyPr>
            <a:normAutofit/>
          </a:bodyPr>
          <a:lstStyle/>
          <a:p>
            <a:pPr>
              <a:buClr>
                <a:srgbClr val="D74120"/>
              </a:buClr>
            </a:pPr>
            <a:r>
              <a:rPr lang="en-GB" sz="2400" dirty="0">
                <a:latin typeface="Arial" panose="020B0604020202020204" pitchFamily="34" charset="0"/>
                <a:cs typeface="Arial" panose="020B0604020202020204" pitchFamily="34" charset="0"/>
              </a:rPr>
              <a:t>External influences are factors that can influence business activity but are outside of their control. Businesses need to understand how these factors influence and affect their activity and decision making, but also how they might respond to them. </a:t>
            </a:r>
          </a:p>
          <a:p>
            <a:pPr>
              <a:buClr>
                <a:srgbClr val="D74120"/>
              </a:buClr>
            </a:pPr>
            <a:r>
              <a:rPr lang="en-GB" sz="2400" dirty="0">
                <a:latin typeface="Arial" panose="020B0604020202020204" pitchFamily="34" charset="0"/>
                <a:cs typeface="Arial" panose="020B0604020202020204" pitchFamily="34" charset="0"/>
              </a:rPr>
              <a:t>Your task is to help a drinks manufacturing business understand their options on how to respond to the effects of a range of given scenarios, which are outside the control of the business.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noProof="0" dirty="0">
                <a:solidFill>
                  <a:prstClr val="white"/>
                </a:solidFill>
                <a:latin typeface="Arial" panose="020B0604020202020204" pitchFamily="34" charset="0"/>
                <a:cs typeface="Arial" panose="020B0604020202020204" pitchFamily="34" charset="0"/>
              </a:rPr>
              <a:t>Introduction</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922" y="2606259"/>
            <a:ext cx="4116991" cy="2739461"/>
          </a:xfrm>
          <a:prstGeom prst="rect">
            <a:avLst/>
          </a:prstGeom>
        </p:spPr>
      </p:pic>
    </p:spTree>
    <p:extLst>
      <p:ext uri="{BB962C8B-B14F-4D97-AF65-F5344CB8AC3E}">
        <p14:creationId xmlns:p14="http://schemas.microsoft.com/office/powerpoint/2010/main" val="16775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200" y="1731496"/>
            <a:ext cx="11523600" cy="4351338"/>
          </a:xfrm>
        </p:spPr>
        <p:txBody>
          <a:bodyPr>
            <a:normAutofit/>
          </a:bodyPr>
          <a:lstStyle/>
          <a:p>
            <a:pPr>
              <a:buClr>
                <a:srgbClr val="D74120"/>
              </a:buClr>
            </a:pPr>
            <a:r>
              <a:rPr lang="en-GB" sz="2400" b="1" dirty="0" err="1">
                <a:latin typeface="Arial" panose="020B0604020202020204" pitchFamily="34" charset="0"/>
                <a:cs typeface="Arial" panose="020B0604020202020204" pitchFamily="34" charset="0"/>
              </a:rPr>
              <a:t>Fizzi</a:t>
            </a:r>
            <a:r>
              <a:rPr lang="en-GB" sz="2400" b="1" dirty="0">
                <a:latin typeface="Arial" panose="020B0604020202020204" pitchFamily="34" charset="0"/>
                <a:cs typeface="Arial" panose="020B0604020202020204" pitchFamily="34" charset="0"/>
              </a:rPr>
              <a:t> Nation</a:t>
            </a:r>
            <a:r>
              <a:rPr lang="en-GB" sz="2400" dirty="0">
                <a:latin typeface="Arial" panose="020B0604020202020204" pitchFamily="34" charset="0"/>
                <a:cs typeface="Arial" panose="020B0604020202020204" pitchFamily="34" charset="0"/>
              </a:rPr>
              <a:t> is a large manufacturing business that produces soft drinks. Their Headquarters are in France and have factories in other parts of the world. </a:t>
            </a:r>
          </a:p>
          <a:p>
            <a:pPr>
              <a:buClr>
                <a:srgbClr val="D74120"/>
              </a:buClr>
            </a:pPr>
            <a:r>
              <a:rPr lang="en-US" sz="2400" dirty="0">
                <a:latin typeface="Arial" panose="020B0604020202020204" pitchFamily="34" charset="0"/>
                <a:cs typeface="Arial" panose="020B0604020202020204" pitchFamily="34" charset="0"/>
              </a:rPr>
              <a:t>The governments in each country </a:t>
            </a:r>
            <a:r>
              <a:rPr lang="en-US" sz="2400" b="1" dirty="0" err="1">
                <a:latin typeface="Arial" panose="020B0604020202020204" pitchFamily="34" charset="0"/>
                <a:cs typeface="Arial" panose="020B0604020202020204" pitchFamily="34" charset="0"/>
              </a:rPr>
              <a:t>Fizzi</a:t>
            </a:r>
            <a:r>
              <a:rPr lang="en-US" sz="2400" b="1" dirty="0">
                <a:latin typeface="Arial" panose="020B0604020202020204" pitchFamily="34" charset="0"/>
                <a:cs typeface="Arial" panose="020B0604020202020204" pitchFamily="34" charset="0"/>
              </a:rPr>
              <a:t> Nation</a:t>
            </a:r>
            <a:r>
              <a:rPr lang="en-US" sz="2400" dirty="0">
                <a:latin typeface="Arial" panose="020B0604020202020204" pitchFamily="34" charset="0"/>
                <a:cs typeface="Arial" panose="020B0604020202020204" pitchFamily="34" charset="0"/>
              </a:rPr>
              <a:t> operates in have specific economic objectives and aims to achieve them through their economic policies.  Such policies have a big impact on businesses such as </a:t>
            </a:r>
            <a:r>
              <a:rPr lang="en-US" sz="2400" b="1" dirty="0" err="1">
                <a:latin typeface="Arial" panose="020B0604020202020204" pitchFamily="34" charset="0"/>
                <a:cs typeface="Arial" panose="020B0604020202020204" pitchFamily="34" charset="0"/>
              </a:rPr>
              <a:t>Fizzi</a:t>
            </a:r>
            <a:r>
              <a:rPr lang="en-US" sz="2400" b="1" dirty="0">
                <a:latin typeface="Arial" panose="020B0604020202020204" pitchFamily="34" charset="0"/>
                <a:cs typeface="Arial" panose="020B0604020202020204" pitchFamily="34" charset="0"/>
              </a:rPr>
              <a:t> Nation</a:t>
            </a:r>
            <a:r>
              <a:rPr lang="en-US" sz="2400" dirty="0">
                <a:latin typeface="Arial" panose="020B0604020202020204" pitchFamily="34" charset="0"/>
                <a:cs typeface="Arial" panose="020B0604020202020204" pitchFamily="34" charset="0"/>
              </a:rPr>
              <a:t>.</a:t>
            </a:r>
          </a:p>
          <a:p>
            <a:pPr>
              <a:buClr>
                <a:srgbClr val="D74120"/>
              </a:buClr>
            </a:pPr>
            <a:r>
              <a:rPr lang="en-US" sz="2400" dirty="0">
                <a:latin typeface="Arial" panose="020B0604020202020204" pitchFamily="34" charset="0"/>
                <a:cs typeface="Arial" panose="020B0604020202020204" pitchFamily="34" charset="0"/>
              </a:rPr>
              <a:t>As well as national economic policies, </a:t>
            </a:r>
            <a:r>
              <a:rPr lang="en-US" sz="2400" dirty="0" err="1">
                <a:latin typeface="Arial" panose="020B0604020202020204" pitchFamily="34" charset="0"/>
                <a:cs typeface="Arial" panose="020B0604020202020204" pitchFamily="34" charset="0"/>
              </a:rPr>
              <a:t>globalisation</a:t>
            </a:r>
            <a:r>
              <a:rPr lang="en-US" sz="2400" dirty="0">
                <a:latin typeface="Arial" panose="020B0604020202020204" pitchFamily="34" charset="0"/>
                <a:cs typeface="Arial" panose="020B0604020202020204" pitchFamily="34" charset="0"/>
              </a:rPr>
              <a:t>, environmental issues and social and political responsibilities all have impacts on </a:t>
            </a:r>
            <a:r>
              <a:rPr lang="en-US" sz="2400" b="1" dirty="0" err="1">
                <a:latin typeface="Arial" panose="020B0604020202020204" pitchFamily="34" charset="0"/>
                <a:cs typeface="Arial" panose="020B0604020202020204" pitchFamily="34" charset="0"/>
              </a:rPr>
              <a:t>Fizzi</a:t>
            </a:r>
            <a:r>
              <a:rPr lang="en-US" sz="2400" b="1" dirty="0">
                <a:latin typeface="Arial" panose="020B0604020202020204" pitchFamily="34" charset="0"/>
                <a:cs typeface="Arial" panose="020B0604020202020204" pitchFamily="34" charset="0"/>
              </a:rPr>
              <a:t> Nation</a:t>
            </a:r>
            <a:r>
              <a:rPr lang="en-US" sz="2400" dirty="0">
                <a:latin typeface="Arial" panose="020B0604020202020204" pitchFamily="34" charset="0"/>
                <a:cs typeface="Arial" panose="020B0604020202020204" pitchFamily="34" charset="0"/>
              </a:rPr>
              <a:t>. </a:t>
            </a:r>
          </a:p>
          <a:p>
            <a:pPr>
              <a:buClr>
                <a:srgbClr val="D74120"/>
              </a:buClr>
            </a:pPr>
            <a:r>
              <a:rPr lang="en-US" sz="2400" dirty="0">
                <a:latin typeface="Arial" panose="020B0604020202020204" pitchFamily="34" charset="0"/>
                <a:cs typeface="Arial" panose="020B0604020202020204" pitchFamily="34" charset="0"/>
              </a:rPr>
              <a:t>To be successful, businesses have to understand and plan for external influences so that they can adapt to change and continue to be profitable.</a:t>
            </a:r>
          </a:p>
        </p:txBody>
      </p:sp>
      <p:sp>
        <p:nvSpPr>
          <p:cNvPr id="5" name="Rectangle 4"/>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noProof="0" dirty="0">
                <a:solidFill>
                  <a:prstClr val="white"/>
                </a:solidFill>
                <a:latin typeface="Arial" panose="020B0604020202020204" pitchFamily="34" charset="0"/>
                <a:cs typeface="Arial" panose="020B0604020202020204" pitchFamily="34" charset="0"/>
              </a:rPr>
              <a:t>Scenario</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73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200" y="1771837"/>
            <a:ext cx="5864894" cy="4351338"/>
          </a:xfrm>
        </p:spPr>
        <p:txBody>
          <a:bodyPr>
            <a:normAutofit/>
          </a:bodyPr>
          <a:lstStyle/>
          <a:p>
            <a:pPr>
              <a:buClr>
                <a:srgbClr val="D74120"/>
              </a:buClr>
            </a:pPr>
            <a:r>
              <a:rPr lang="en-GB" sz="2400" dirty="0">
                <a:latin typeface="Arial" panose="020B0604020202020204" pitchFamily="34" charset="0"/>
                <a:cs typeface="Arial" panose="020B0604020202020204" pitchFamily="34" charset="0"/>
              </a:rPr>
              <a:t>You have been appointed by </a:t>
            </a:r>
            <a:r>
              <a:rPr lang="en-GB" sz="2400" b="1" dirty="0" err="1">
                <a:latin typeface="Arial" panose="020B0604020202020204" pitchFamily="34" charset="0"/>
                <a:cs typeface="Arial" panose="020B0604020202020204" pitchFamily="34" charset="0"/>
              </a:rPr>
              <a:t>Fizzi</a:t>
            </a:r>
            <a:r>
              <a:rPr lang="en-GB" sz="2400" b="1" dirty="0">
                <a:latin typeface="Arial" panose="020B0604020202020204" pitchFamily="34" charset="0"/>
                <a:cs typeface="Arial" panose="020B0604020202020204" pitchFamily="34" charset="0"/>
              </a:rPr>
              <a:t> Nation </a:t>
            </a:r>
            <a:r>
              <a:rPr lang="en-GB" sz="2400" dirty="0">
                <a:latin typeface="Arial" panose="020B0604020202020204" pitchFamily="34" charset="0"/>
                <a:cs typeface="Arial" panose="020B0604020202020204" pitchFamily="34" charset="0"/>
              </a:rPr>
              <a:t>to help identify how a range of external factors might influence them, and how they should respond.</a:t>
            </a:r>
            <a:endParaRPr lang="en-US" sz="2400" dirty="0">
              <a:latin typeface="Arial" panose="020B0604020202020204" pitchFamily="34" charset="0"/>
              <a:cs typeface="Arial" panose="020B0604020202020204" pitchFamily="34" charset="0"/>
            </a:endParaRPr>
          </a:p>
          <a:p>
            <a:pPr>
              <a:buClr>
                <a:srgbClr val="D74120"/>
              </a:buClr>
            </a:pPr>
            <a:r>
              <a:rPr lang="en-GB" sz="2400" dirty="0">
                <a:latin typeface="Arial" panose="020B0604020202020204" pitchFamily="34" charset="0"/>
                <a:cs typeface="Arial" panose="020B0604020202020204" pitchFamily="34" charset="0"/>
              </a:rPr>
              <a:t>Your task is to help the business understand how each external influence could affect them in a range of scenarios.</a:t>
            </a:r>
          </a:p>
        </p:txBody>
      </p:sp>
      <p:sp>
        <p:nvSpPr>
          <p:cNvPr id="5" name="Rectangle 4"/>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Task</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29121" y="1863632"/>
            <a:ext cx="5077902" cy="4259543"/>
          </a:xfrm>
          <a:prstGeom prst="rect">
            <a:avLst/>
          </a:prstGeom>
        </p:spPr>
      </p:pic>
    </p:spTree>
    <p:extLst>
      <p:ext uri="{BB962C8B-B14F-4D97-AF65-F5344CB8AC3E}">
        <p14:creationId xmlns:p14="http://schemas.microsoft.com/office/powerpoint/2010/main" val="1577459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How it works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4154984"/>
          </a:xfrm>
          <a:prstGeom prst="rect">
            <a:avLst/>
          </a:prstGeom>
          <a:noFill/>
        </p:spPr>
        <p:txBody>
          <a:bodyPr wrap="square" rtlCol="0">
            <a:spAutoFit/>
          </a:bodyPr>
          <a:lstStyle/>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be working in teams of three.</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Each team member will take on a team role.</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have 1 minute and 30 seconds to discuss and make your decision with your team.</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Your decisions will be scored, and you will receive revenue from each one. You will get $15 for the best decision, $10 for a suitable decision and $5 for a weak decision.</a:t>
            </a:r>
          </a:p>
          <a:p>
            <a:pPr marL="342900" indent="-342900">
              <a:buClr>
                <a:srgbClr val="D74120"/>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There will then be a debrief to feedback and discuss decisions as a class.</a:t>
            </a:r>
          </a:p>
          <a:p>
            <a:pPr marL="342900" indent="-342900">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 final activity will be an individual task where you will you be justifying the decisions your team made independently.</a:t>
            </a:r>
          </a:p>
        </p:txBody>
      </p:sp>
    </p:spTree>
    <p:extLst>
      <p:ext uri="{BB962C8B-B14F-4D97-AF65-F5344CB8AC3E}">
        <p14:creationId xmlns:p14="http://schemas.microsoft.com/office/powerpoint/2010/main" val="74421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Roles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785652"/>
          </a:xfrm>
          <a:prstGeom prst="rect">
            <a:avLst/>
          </a:prstGeom>
          <a:noFill/>
        </p:spPr>
        <p:txBody>
          <a:bodyPr wrap="square" rtlCol="0">
            <a:spAutoFit/>
          </a:bodyPr>
          <a:lstStyle/>
          <a:p>
            <a:pPr marL="342900" indent="-342900">
              <a:buClr>
                <a:srgbClr val="D74120"/>
              </a:buClr>
              <a:buFont typeface="Arial" panose="020B0604020202020204" pitchFamily="34" charset="0"/>
              <a:buChar char="•"/>
            </a:pPr>
            <a:r>
              <a:rPr lang="en-GB" sz="2400" b="1" dirty="0">
                <a:solidFill>
                  <a:srgbClr val="FF0000"/>
                </a:solidFill>
                <a:latin typeface="Arial" panose="020B0604020202020204" pitchFamily="34" charset="0"/>
                <a:cs typeface="Arial" panose="020B0604020202020204" pitchFamily="34" charset="0"/>
              </a:rPr>
              <a:t>Recorder</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records each scenario on the grid sheet as they appear on the interactive video.</a:t>
            </a:r>
          </a:p>
          <a:p>
            <a:pPr marL="342900" indent="-342900">
              <a:buClr>
                <a:srgbClr val="D74120"/>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D74120"/>
              </a:buClr>
              <a:buFont typeface="Arial" panose="020B0604020202020204" pitchFamily="34" charset="0"/>
              <a:buChar char="•"/>
            </a:pPr>
            <a:r>
              <a:rPr lang="en-GB" sz="2400" b="1" dirty="0">
                <a:solidFill>
                  <a:srgbClr val="FF0000"/>
                </a:solidFill>
                <a:latin typeface="Arial" panose="020B0604020202020204" pitchFamily="34" charset="0"/>
                <a:cs typeface="Arial" panose="020B0604020202020204" pitchFamily="34" charset="0"/>
              </a:rPr>
              <a:t>Key term checker</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is responsible for checking that all team members are confident with any key terms linked to each scenario (use key term sheet for support).</a:t>
            </a:r>
          </a:p>
          <a:p>
            <a:pPr marL="342900" indent="-342900">
              <a:buClr>
                <a:srgbClr val="D74120"/>
              </a:buClr>
              <a:buFont typeface="Arial" panose="020B0604020202020204" pitchFamily="34" charset="0"/>
              <a:buChar char="•"/>
            </a:pPr>
            <a:endParaRPr lang="en-GB" sz="2400" b="1" dirty="0">
              <a:solidFill>
                <a:srgbClr val="EA5B0C"/>
              </a:solidFill>
              <a:latin typeface="Arial" panose="020B0604020202020204" pitchFamily="34" charset="0"/>
              <a:cs typeface="Arial" panose="020B0604020202020204" pitchFamily="34" charset="0"/>
            </a:endParaRPr>
          </a:p>
          <a:p>
            <a:pPr marL="342900" indent="-342900">
              <a:buClr>
                <a:srgbClr val="D74120"/>
              </a:buClr>
              <a:buFont typeface="Arial" panose="020B0604020202020204" pitchFamily="34" charset="0"/>
              <a:buChar char="•"/>
            </a:pPr>
            <a:r>
              <a:rPr lang="en-GB" sz="2400" b="1" dirty="0">
                <a:solidFill>
                  <a:srgbClr val="FF0000"/>
                </a:solidFill>
                <a:latin typeface="Arial" panose="020B0604020202020204" pitchFamily="34" charset="0"/>
                <a:cs typeface="Arial" panose="020B0604020202020204" pitchFamily="34" charset="0"/>
              </a:rPr>
              <a:t>Response coordinator</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coordinates the discussed responses of the team for each scenario and is responsible for recording the team’s final decision for each scenario on the sheet provided and taking it to their teacher.</a:t>
            </a:r>
          </a:p>
        </p:txBody>
      </p:sp>
    </p:spTree>
    <p:extLst>
      <p:ext uri="{BB962C8B-B14F-4D97-AF65-F5344CB8AC3E}">
        <p14:creationId xmlns:p14="http://schemas.microsoft.com/office/powerpoint/2010/main" val="216833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Debrief</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554545"/>
          </a:xfrm>
          <a:prstGeom prst="rect">
            <a:avLst/>
          </a:prstGeom>
          <a:noFill/>
        </p:spPr>
        <p:txBody>
          <a:bodyPr wrap="square" rtlCol="0">
            <a:spAutoFit/>
          </a:bodyPr>
          <a:lstStyle/>
          <a:p>
            <a:pPr marL="342900" indent="-3429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We are now going to discuss some of your decisions.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Be prepared to give feedback on the following areas:</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how you came to your decisions</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what you did to work out the advantages and disadvantages for each choice</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how the business context influenced the decisions you made.</a:t>
            </a:r>
          </a:p>
        </p:txBody>
      </p:sp>
    </p:spTree>
    <p:extLst>
      <p:ext uri="{BB962C8B-B14F-4D97-AF65-F5344CB8AC3E}">
        <p14:creationId xmlns:p14="http://schemas.microsoft.com/office/powerpoint/2010/main" val="221509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Plenary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1354217"/>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It is now your chance to work individually to record the justifications for your team decisions.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Use the worksheet to record these.</a:t>
            </a:r>
          </a:p>
        </p:txBody>
      </p:sp>
    </p:spTree>
    <p:extLst>
      <p:ext uri="{BB962C8B-B14F-4D97-AF65-F5344CB8AC3E}">
        <p14:creationId xmlns:p14="http://schemas.microsoft.com/office/powerpoint/2010/main" val="48418927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7VPTP7ZE6X33-1933993375-2067</_dlc_DocId>
    <_dlc_DocIdUrl xmlns="9ad1216b-cdc1-40e2-a0c2-94597fd44697">
      <Url>https://cambridgeorg.sharepoint.com/sites/cie/education/pd/Curriculum_Support/_layouts/15/DocIdRedir.aspx?ID=7VPTP7ZE6X33-1933993375-2067</Url>
      <Description>7VPTP7ZE6X33-1933993375-2067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F8550D-8C48-47A3-9BFA-AB7DA93E8A24}">
  <ds:schemaRefs>
    <ds:schemaRef ds:uri="http://schemas.microsoft.com/sharepoint/events"/>
  </ds:schemaRefs>
</ds:datastoreItem>
</file>

<file path=customXml/itemProps2.xml><?xml version="1.0" encoding="utf-8"?>
<ds:datastoreItem xmlns:ds="http://schemas.openxmlformats.org/officeDocument/2006/customXml" ds:itemID="{2A6977D0-CF28-4D1B-8468-7A5E6365CE4A}">
  <ds:schemaRefs>
    <ds:schemaRef ds:uri="http://schemas.microsoft.com/sharepoint/v3/contenttype/forms"/>
  </ds:schemaRefs>
</ds:datastoreItem>
</file>

<file path=customXml/itemProps3.xml><?xml version="1.0" encoding="utf-8"?>
<ds:datastoreItem xmlns:ds="http://schemas.openxmlformats.org/officeDocument/2006/customXml" ds:itemID="{D4F0DEF3-A781-4194-A283-4C182402FCEE}">
  <ds:schemaRefs>
    <ds:schemaRef ds:uri="7424b78e-8606-4fd1-9a19-b6b90bbc0a1b"/>
    <ds:schemaRef ds:uri="http://purl.org/dc/terms/"/>
    <ds:schemaRef ds:uri="9ad1216b-cdc1-40e2-a0c2-94597fd44697"/>
    <ds:schemaRef ds:uri="http://purl.org/dc/dcmitype/"/>
    <ds:schemaRef ds:uri="http://schemas.microsoft.com/office/2006/documentManagement/types"/>
    <ds:schemaRef ds:uri="http://www.w3.org/XML/1998/namespace"/>
    <ds:schemaRef ds:uri="http://schemas.microsoft.com/office/infopath/2007/PartnerControls"/>
    <ds:schemaRef ds:uri="3fcf4a81-aca0-43b6-bff7-87efdc296efa"/>
    <ds:schemaRef ds:uri="http://purl.org/dc/elements/1.1/"/>
    <ds:schemaRef ds:uri="http://schemas.microsoft.com/office/2006/metadata/properties"/>
    <ds:schemaRef ds:uri="http://schemas.openxmlformats.org/package/2006/metadata/core-properties"/>
  </ds:schemaRefs>
</ds:datastoreItem>
</file>

<file path=customXml/itemProps4.xml><?xml version="1.0" encoding="utf-8"?>
<ds:datastoreItem xmlns:ds="http://schemas.openxmlformats.org/officeDocument/2006/customXml" ds:itemID="{4E3AAE71-5CFE-42D0-B8A9-7DC6F5614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10626</TotalTime>
  <Words>549</Words>
  <Application>Microsoft Office PowerPoint</Application>
  <PresentationFormat>Widescreen</PresentationFormat>
  <Paragraphs>46</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Bliss Pro Regular</vt:lpstr>
      <vt:lpstr>Calibri</vt:lpstr>
      <vt:lpstr>Calibri Light</vt:lpstr>
      <vt:lpstr>Value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Karolyn Feliciani</cp:lastModifiedBy>
  <cp:revision>240</cp:revision>
  <cp:lastPrinted>2018-01-14T21:28:16Z</cp:lastPrinted>
  <dcterms:created xsi:type="dcterms:W3CDTF">2018-01-14T21:11:47Z</dcterms:created>
  <dcterms:modified xsi:type="dcterms:W3CDTF">2025-06-17T13:48:54Z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c34139c4-8967-4c52-ad5a-6f5828b37d14</vt:lpwstr>
  </property>
  <property fmtid="{D5CDD505-2E9C-101B-9397-08002B2CF9AE}" pid="4" name="MediaServiceImageTags">
    <vt:lpwstr/>
  </property>
</Properties>
</file>