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4"/>
  </p:notesMasterIdLst>
  <p:sldIdLst>
    <p:sldId id="296" r:id="rId6"/>
    <p:sldId id="322" r:id="rId7"/>
    <p:sldId id="299" r:id="rId8"/>
    <p:sldId id="301" r:id="rId9"/>
    <p:sldId id="319" r:id="rId10"/>
    <p:sldId id="320" r:id="rId11"/>
    <p:sldId id="321" r:id="rId12"/>
    <p:sldId id="318" r:id="rId13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951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C28403-29C2-40B1-90C8-7486AF86E138}" v="26" dt="2023-11-10T11:31:04.5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41" autoAdjust="0"/>
    <p:restoredTop sz="67098" autoAdjust="0"/>
  </p:normalViewPr>
  <p:slideViewPr>
    <p:cSldViewPr snapToGrid="0">
      <p:cViewPr varScale="1">
        <p:scale>
          <a:sx n="76" d="100"/>
          <a:sy n="76" d="100"/>
        </p:scale>
        <p:origin x="1494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cklow Darren (Staff)" userId="8e59ca1c-6b4b-435e-9886-d435788b9330" providerId="ADAL" clId="{D7CAB71E-D93E-4A13-B422-21CE32E9B168}"/>
    <pc:docChg chg="modSld">
      <pc:chgData name="Mucklow Darren (Staff)" userId="8e59ca1c-6b4b-435e-9886-d435788b9330" providerId="ADAL" clId="{D7CAB71E-D93E-4A13-B422-21CE32E9B168}" dt="2023-10-25T08:43:25.173" v="28" actId="20577"/>
      <pc:docMkLst>
        <pc:docMk/>
      </pc:docMkLst>
      <pc:sldChg chg="modSp mod">
        <pc:chgData name="Mucklow Darren (Staff)" userId="8e59ca1c-6b4b-435e-9886-d435788b9330" providerId="ADAL" clId="{D7CAB71E-D93E-4A13-B422-21CE32E9B168}" dt="2023-10-25T08:43:25.173" v="28" actId="20577"/>
        <pc:sldMkLst>
          <pc:docMk/>
          <pc:sldMk cId="4183809300" sldId="296"/>
        </pc:sldMkLst>
        <pc:spChg chg="mod">
          <ac:chgData name="Mucklow Darren (Staff)" userId="8e59ca1c-6b4b-435e-9886-d435788b9330" providerId="ADAL" clId="{D7CAB71E-D93E-4A13-B422-21CE32E9B168}" dt="2023-10-25T08:43:25.173" v="28" actId="20577"/>
          <ac:spMkLst>
            <pc:docMk/>
            <pc:sldMk cId="4183809300" sldId="296"/>
            <ac:spMk id="8" creationId="{00000000-0000-0000-0000-000000000000}"/>
          </ac:spMkLst>
        </pc:spChg>
      </pc:sldChg>
    </pc:docChg>
  </pc:docChgLst>
  <pc:docChgLst>
    <pc:chgData name="Sepideh Modgham" userId="4115b3b6-c566-49ec-8cd3-2d7651a9555d" providerId="ADAL" clId="{E4C28403-29C2-40B1-90C8-7486AF86E138}"/>
    <pc:docChg chg="custSel modSld">
      <pc:chgData name="Sepideh Modgham" userId="4115b3b6-c566-49ec-8cd3-2d7651a9555d" providerId="ADAL" clId="{E4C28403-29C2-40B1-90C8-7486AF86E138}" dt="2023-11-16T10:37:43.546" v="125" actId="6549"/>
      <pc:docMkLst>
        <pc:docMk/>
      </pc:docMkLst>
      <pc:sldChg chg="modSp mod">
        <pc:chgData name="Sepideh Modgham" userId="4115b3b6-c566-49ec-8cd3-2d7651a9555d" providerId="ADAL" clId="{E4C28403-29C2-40B1-90C8-7486AF86E138}" dt="2023-11-09T15:44:24.244" v="62" actId="20577"/>
        <pc:sldMkLst>
          <pc:docMk/>
          <pc:sldMk cId="4183809300" sldId="296"/>
        </pc:sldMkLst>
        <pc:spChg chg="mod">
          <ac:chgData name="Sepideh Modgham" userId="4115b3b6-c566-49ec-8cd3-2d7651a9555d" providerId="ADAL" clId="{E4C28403-29C2-40B1-90C8-7486AF86E138}" dt="2023-11-09T15:44:24.244" v="62" actId="20577"/>
          <ac:spMkLst>
            <pc:docMk/>
            <pc:sldMk cId="4183809300" sldId="296"/>
            <ac:spMk id="8" creationId="{00000000-0000-0000-0000-000000000000}"/>
          </ac:spMkLst>
        </pc:spChg>
      </pc:sldChg>
      <pc:sldChg chg="modSp mod">
        <pc:chgData name="Sepideh Modgham" userId="4115b3b6-c566-49ec-8cd3-2d7651a9555d" providerId="ADAL" clId="{E4C28403-29C2-40B1-90C8-7486AF86E138}" dt="2023-11-09T15:45:15.845" v="73" actId="207"/>
        <pc:sldMkLst>
          <pc:docMk/>
          <pc:sldMk cId="895964165" sldId="299"/>
        </pc:sldMkLst>
        <pc:spChg chg="mod">
          <ac:chgData name="Sepideh Modgham" userId="4115b3b6-c566-49ec-8cd3-2d7651a9555d" providerId="ADAL" clId="{E4C28403-29C2-40B1-90C8-7486AF86E138}" dt="2023-11-09T15:45:15.845" v="73" actId="207"/>
          <ac:spMkLst>
            <pc:docMk/>
            <pc:sldMk cId="895964165" sldId="299"/>
            <ac:spMk id="29" creationId="{BABC682F-C17A-4A1C-AB84-50B0371C6877}"/>
          </ac:spMkLst>
        </pc:spChg>
        <pc:spChg chg="mod">
          <ac:chgData name="Sepideh Modgham" userId="4115b3b6-c566-49ec-8cd3-2d7651a9555d" providerId="ADAL" clId="{E4C28403-29C2-40B1-90C8-7486AF86E138}" dt="2023-11-09T15:45:10.071" v="72" actId="207"/>
          <ac:spMkLst>
            <pc:docMk/>
            <pc:sldMk cId="895964165" sldId="299"/>
            <ac:spMk id="35" creationId="{F0EA0BFF-81DB-4494-9507-3C8249DB35B1}"/>
          </ac:spMkLst>
        </pc:spChg>
        <pc:cxnChg chg="mod">
          <ac:chgData name="Sepideh Modgham" userId="4115b3b6-c566-49ec-8cd3-2d7651a9555d" providerId="ADAL" clId="{E4C28403-29C2-40B1-90C8-7486AF86E138}" dt="2023-11-09T15:44:45.119" v="63" actId="208"/>
          <ac:cxnSpMkLst>
            <pc:docMk/>
            <pc:sldMk cId="895964165" sldId="299"/>
            <ac:cxnSpMk id="7" creationId="{BFB78F7B-5DCA-4FAF-AAF4-37E133996892}"/>
          </ac:cxnSpMkLst>
        </pc:cxnChg>
        <pc:cxnChg chg="mod">
          <ac:chgData name="Sepideh Modgham" userId="4115b3b6-c566-49ec-8cd3-2d7651a9555d" providerId="ADAL" clId="{E4C28403-29C2-40B1-90C8-7486AF86E138}" dt="2023-11-09T15:44:47.358" v="64" actId="208"/>
          <ac:cxnSpMkLst>
            <pc:docMk/>
            <pc:sldMk cId="895964165" sldId="299"/>
            <ac:cxnSpMk id="12" creationId="{4228AE9F-49BA-45ED-8993-A67A32A9F8C9}"/>
          </ac:cxnSpMkLst>
        </pc:cxnChg>
        <pc:cxnChg chg="mod">
          <ac:chgData name="Sepideh Modgham" userId="4115b3b6-c566-49ec-8cd3-2d7651a9555d" providerId="ADAL" clId="{E4C28403-29C2-40B1-90C8-7486AF86E138}" dt="2023-11-09T15:44:50.194" v="65" actId="208"/>
          <ac:cxnSpMkLst>
            <pc:docMk/>
            <pc:sldMk cId="895964165" sldId="299"/>
            <ac:cxnSpMk id="18" creationId="{F5B67A63-4E61-4431-9A89-BD13171DAEC3}"/>
          </ac:cxnSpMkLst>
        </pc:cxnChg>
        <pc:cxnChg chg="mod">
          <ac:chgData name="Sepideh Modgham" userId="4115b3b6-c566-49ec-8cd3-2d7651a9555d" providerId="ADAL" clId="{E4C28403-29C2-40B1-90C8-7486AF86E138}" dt="2023-11-09T15:44:52.629" v="66" actId="208"/>
          <ac:cxnSpMkLst>
            <pc:docMk/>
            <pc:sldMk cId="895964165" sldId="299"/>
            <ac:cxnSpMk id="23" creationId="{6C13C5C9-F70A-4942-BF2D-FBC171C2D380}"/>
          </ac:cxnSpMkLst>
        </pc:cxnChg>
      </pc:sldChg>
      <pc:sldChg chg="modSp mod modAnim modNotesTx">
        <pc:chgData name="Sepideh Modgham" userId="4115b3b6-c566-49ec-8cd3-2d7651a9555d" providerId="ADAL" clId="{E4C28403-29C2-40B1-90C8-7486AF86E138}" dt="2023-11-16T10:37:36.560" v="124" actId="6549"/>
        <pc:sldMkLst>
          <pc:docMk/>
          <pc:sldMk cId="1258375147" sldId="301"/>
        </pc:sldMkLst>
        <pc:spChg chg="mod">
          <ac:chgData name="Sepideh Modgham" userId="4115b3b6-c566-49ec-8cd3-2d7651a9555d" providerId="ADAL" clId="{E4C28403-29C2-40B1-90C8-7486AF86E138}" dt="2023-11-10T11:21:37.082" v="94" actId="404"/>
          <ac:spMkLst>
            <pc:docMk/>
            <pc:sldMk cId="1258375147" sldId="301"/>
            <ac:spMk id="3" creationId="{E195AECD-C740-15C7-B2B3-621433714DE7}"/>
          </ac:spMkLst>
        </pc:spChg>
        <pc:spChg chg="mod">
          <ac:chgData name="Sepideh Modgham" userId="4115b3b6-c566-49ec-8cd3-2d7651a9555d" providerId="ADAL" clId="{E4C28403-29C2-40B1-90C8-7486AF86E138}" dt="2023-11-10T11:23:47.778" v="108" actId="207"/>
          <ac:spMkLst>
            <pc:docMk/>
            <pc:sldMk cId="1258375147" sldId="301"/>
            <ac:spMk id="14" creationId="{33C06344-F2C9-4160-AE5C-28B50643C099}"/>
          </ac:spMkLst>
        </pc:spChg>
        <pc:picChg chg="mod">
          <ac:chgData name="Sepideh Modgham" userId="4115b3b6-c566-49ec-8cd3-2d7651a9555d" providerId="ADAL" clId="{E4C28403-29C2-40B1-90C8-7486AF86E138}" dt="2023-11-10T11:18:23.882" v="84" actId="1076"/>
          <ac:picMkLst>
            <pc:docMk/>
            <pc:sldMk cId="1258375147" sldId="301"/>
            <ac:picMk id="5" creationId="{18594F13-A842-46EB-B85D-B36ABD659239}"/>
          </ac:picMkLst>
        </pc:picChg>
        <pc:picChg chg="mod">
          <ac:chgData name="Sepideh Modgham" userId="4115b3b6-c566-49ec-8cd3-2d7651a9555d" providerId="ADAL" clId="{E4C28403-29C2-40B1-90C8-7486AF86E138}" dt="2023-11-10T11:23:05.890" v="106" actId="14100"/>
          <ac:picMkLst>
            <pc:docMk/>
            <pc:sldMk cId="1258375147" sldId="301"/>
            <ac:picMk id="7" creationId="{EF0AAAB9-820C-43AC-A6C4-CD3221C6B3A1}"/>
          </ac:picMkLst>
        </pc:picChg>
      </pc:sldChg>
      <pc:sldChg chg="modSp mod">
        <pc:chgData name="Sepideh Modgham" userId="4115b3b6-c566-49ec-8cd3-2d7651a9555d" providerId="ADAL" clId="{E4C28403-29C2-40B1-90C8-7486AF86E138}" dt="2023-11-10T11:31:17.497" v="123" actId="20577"/>
        <pc:sldMkLst>
          <pc:docMk/>
          <pc:sldMk cId="2294538335" sldId="318"/>
        </pc:sldMkLst>
        <pc:spChg chg="mod">
          <ac:chgData name="Sepideh Modgham" userId="4115b3b6-c566-49ec-8cd3-2d7651a9555d" providerId="ADAL" clId="{E4C28403-29C2-40B1-90C8-7486AF86E138}" dt="2023-11-10T11:31:17.497" v="123" actId="20577"/>
          <ac:spMkLst>
            <pc:docMk/>
            <pc:sldMk cId="2294538335" sldId="318"/>
            <ac:spMk id="3" creationId="{E195AECD-C740-15C7-B2B3-621433714DE7}"/>
          </ac:spMkLst>
        </pc:spChg>
      </pc:sldChg>
      <pc:sldChg chg="modSp mod modAnim modNotesTx">
        <pc:chgData name="Sepideh Modgham" userId="4115b3b6-c566-49ec-8cd3-2d7651a9555d" providerId="ADAL" clId="{E4C28403-29C2-40B1-90C8-7486AF86E138}" dt="2023-11-10T11:25:54.255" v="113" actId="255"/>
        <pc:sldMkLst>
          <pc:docMk/>
          <pc:sldMk cId="3270046943" sldId="319"/>
        </pc:sldMkLst>
        <pc:spChg chg="mod">
          <ac:chgData name="Sepideh Modgham" userId="4115b3b6-c566-49ec-8cd3-2d7651a9555d" providerId="ADAL" clId="{E4C28403-29C2-40B1-90C8-7486AF86E138}" dt="2023-11-10T11:25:54.255" v="113" actId="255"/>
          <ac:spMkLst>
            <pc:docMk/>
            <pc:sldMk cId="3270046943" sldId="319"/>
            <ac:spMk id="14" creationId="{33C06344-F2C9-4160-AE5C-28B50643C099}"/>
          </ac:spMkLst>
        </pc:spChg>
        <pc:picChg chg="mod">
          <ac:chgData name="Sepideh Modgham" userId="4115b3b6-c566-49ec-8cd3-2d7651a9555d" providerId="ADAL" clId="{E4C28403-29C2-40B1-90C8-7486AF86E138}" dt="2023-11-10T11:25:44.738" v="112" actId="1076"/>
          <ac:picMkLst>
            <pc:docMk/>
            <pc:sldMk cId="3270046943" sldId="319"/>
            <ac:picMk id="11" creationId="{3A8E2042-1163-4D60-9293-9C3A8687E32E}"/>
          </ac:picMkLst>
        </pc:picChg>
      </pc:sldChg>
      <pc:sldChg chg="modSp mod modAnim modNotesTx">
        <pc:chgData name="Sepideh Modgham" userId="4115b3b6-c566-49ec-8cd3-2d7651a9555d" providerId="ADAL" clId="{E4C28403-29C2-40B1-90C8-7486AF86E138}" dt="2023-11-10T11:28:55.796" v="117" actId="255"/>
        <pc:sldMkLst>
          <pc:docMk/>
          <pc:sldMk cId="553030724" sldId="320"/>
        </pc:sldMkLst>
        <pc:spChg chg="mod">
          <ac:chgData name="Sepideh Modgham" userId="4115b3b6-c566-49ec-8cd3-2d7651a9555d" providerId="ADAL" clId="{E4C28403-29C2-40B1-90C8-7486AF86E138}" dt="2023-11-10T11:28:55.796" v="117" actId="255"/>
          <ac:spMkLst>
            <pc:docMk/>
            <pc:sldMk cId="553030724" sldId="320"/>
            <ac:spMk id="14" creationId="{33C06344-F2C9-4160-AE5C-28B50643C099}"/>
          </ac:spMkLst>
        </pc:spChg>
        <pc:picChg chg="mod">
          <ac:chgData name="Sepideh Modgham" userId="4115b3b6-c566-49ec-8cd3-2d7651a9555d" providerId="ADAL" clId="{E4C28403-29C2-40B1-90C8-7486AF86E138}" dt="2023-11-10T11:27:36.810" v="115" actId="1076"/>
          <ac:picMkLst>
            <pc:docMk/>
            <pc:sldMk cId="553030724" sldId="320"/>
            <ac:picMk id="4" creationId="{321FF105-C77B-42F5-915C-C392D3F89A2B}"/>
          </ac:picMkLst>
        </pc:picChg>
      </pc:sldChg>
      <pc:sldChg chg="modSp modAnim modNotesTx">
        <pc:chgData name="Sepideh Modgham" userId="4115b3b6-c566-49ec-8cd3-2d7651a9555d" providerId="ADAL" clId="{E4C28403-29C2-40B1-90C8-7486AF86E138}" dt="2023-11-16T10:37:43.546" v="125" actId="6549"/>
        <pc:sldMkLst>
          <pc:docMk/>
          <pc:sldMk cId="3655413127" sldId="321"/>
        </pc:sldMkLst>
        <pc:spChg chg="mod">
          <ac:chgData name="Sepideh Modgham" userId="4115b3b6-c566-49ec-8cd3-2d7651a9555d" providerId="ADAL" clId="{E4C28403-29C2-40B1-90C8-7486AF86E138}" dt="2023-11-10T11:31:04.543" v="122" actId="20577"/>
          <ac:spMkLst>
            <pc:docMk/>
            <pc:sldMk cId="3655413127" sldId="321"/>
            <ac:spMk id="14" creationId="{33C06344-F2C9-4160-AE5C-28B50643C099}"/>
          </ac:spMkLst>
        </pc:spChg>
      </pc:sldChg>
    </pc:docChg>
  </pc:docChgLst>
  <pc:docChgLst>
    <pc:chgData name="Mucklow Darren (Staff)" userId="8e59ca1c-6b4b-435e-9886-d435788b9330" providerId="ADAL" clId="{F1A9B075-CE16-4EA2-81BA-81E22DEEB9E9}"/>
    <pc:docChg chg="undo custSel addSld delSld modSld sldOrd">
      <pc:chgData name="Mucklow Darren (Staff)" userId="8e59ca1c-6b4b-435e-9886-d435788b9330" providerId="ADAL" clId="{F1A9B075-CE16-4EA2-81BA-81E22DEEB9E9}" dt="2023-10-25T08:17:34.837" v="3755" actId="47"/>
      <pc:docMkLst>
        <pc:docMk/>
      </pc:docMkLst>
      <pc:sldChg chg="modSp mod">
        <pc:chgData name="Mucklow Darren (Staff)" userId="8e59ca1c-6b4b-435e-9886-d435788b9330" providerId="ADAL" clId="{F1A9B075-CE16-4EA2-81BA-81E22DEEB9E9}" dt="2023-10-25T04:56:15.028" v="50" actId="20577"/>
        <pc:sldMkLst>
          <pc:docMk/>
          <pc:sldMk cId="4183809300" sldId="296"/>
        </pc:sldMkLst>
        <pc:spChg chg="mod">
          <ac:chgData name="Mucklow Darren (Staff)" userId="8e59ca1c-6b4b-435e-9886-d435788b9330" providerId="ADAL" clId="{F1A9B075-CE16-4EA2-81BA-81E22DEEB9E9}" dt="2023-10-25T04:56:15.028" v="50" actId="20577"/>
          <ac:spMkLst>
            <pc:docMk/>
            <pc:sldMk cId="4183809300" sldId="296"/>
            <ac:spMk id="8" creationId="{00000000-0000-0000-0000-000000000000}"/>
          </ac:spMkLst>
        </pc:spChg>
      </pc:sldChg>
      <pc:sldChg chg="modSp mod modAnim">
        <pc:chgData name="Mucklow Darren (Staff)" userId="8e59ca1c-6b4b-435e-9886-d435788b9330" providerId="ADAL" clId="{F1A9B075-CE16-4EA2-81BA-81E22DEEB9E9}" dt="2023-10-25T05:34:26.212" v="1615"/>
        <pc:sldMkLst>
          <pc:docMk/>
          <pc:sldMk cId="895964165" sldId="299"/>
        </pc:sldMkLst>
        <pc:spChg chg="mod">
          <ac:chgData name="Mucklow Darren (Staff)" userId="8e59ca1c-6b4b-435e-9886-d435788b9330" providerId="ADAL" clId="{F1A9B075-CE16-4EA2-81BA-81E22DEEB9E9}" dt="2023-10-25T05:33:21.890" v="1558" actId="20577"/>
          <ac:spMkLst>
            <pc:docMk/>
            <pc:sldMk cId="895964165" sldId="299"/>
            <ac:spMk id="2" creationId="{18B1A033-6A7D-76FA-B421-A91A0DBBA43D}"/>
          </ac:spMkLst>
        </pc:spChg>
        <pc:spChg chg="mod">
          <ac:chgData name="Mucklow Darren (Staff)" userId="8e59ca1c-6b4b-435e-9886-d435788b9330" providerId="ADAL" clId="{F1A9B075-CE16-4EA2-81BA-81E22DEEB9E9}" dt="2023-10-25T05:33:38.317" v="1610" actId="20577"/>
          <ac:spMkLst>
            <pc:docMk/>
            <pc:sldMk cId="895964165" sldId="299"/>
            <ac:spMk id="3" creationId="{E195AECD-C740-15C7-B2B3-621433714DE7}"/>
          </ac:spMkLst>
        </pc:spChg>
      </pc:sldChg>
      <pc:sldChg chg="add del">
        <pc:chgData name="Mucklow Darren (Staff)" userId="8e59ca1c-6b4b-435e-9886-d435788b9330" providerId="ADAL" clId="{F1A9B075-CE16-4EA2-81BA-81E22DEEB9E9}" dt="2023-10-25T05:33:46.219" v="1611" actId="47"/>
        <pc:sldMkLst>
          <pc:docMk/>
          <pc:sldMk cId="3586669408" sldId="300"/>
        </pc:sldMkLst>
      </pc:sldChg>
      <pc:sldChg chg="addSp delSp modSp add mod modAnim modNotesTx">
        <pc:chgData name="Mucklow Darren (Staff)" userId="8e59ca1c-6b4b-435e-9886-d435788b9330" providerId="ADAL" clId="{F1A9B075-CE16-4EA2-81BA-81E22DEEB9E9}" dt="2023-10-25T05:35:08.112" v="1625"/>
        <pc:sldMkLst>
          <pc:docMk/>
          <pc:sldMk cId="1258375147" sldId="301"/>
        </pc:sldMkLst>
        <pc:spChg chg="mod">
          <ac:chgData name="Mucklow Darren (Staff)" userId="8e59ca1c-6b4b-435e-9886-d435788b9330" providerId="ADAL" clId="{F1A9B075-CE16-4EA2-81BA-81E22DEEB9E9}" dt="2023-10-25T05:17:39.066" v="1055" actId="20577"/>
          <ac:spMkLst>
            <pc:docMk/>
            <pc:sldMk cId="1258375147" sldId="301"/>
            <ac:spMk id="2" creationId="{18B1A033-6A7D-76FA-B421-A91A0DBBA43D}"/>
          </ac:spMkLst>
        </pc:spChg>
        <pc:spChg chg="mod">
          <ac:chgData name="Mucklow Darren (Staff)" userId="8e59ca1c-6b4b-435e-9886-d435788b9330" providerId="ADAL" clId="{F1A9B075-CE16-4EA2-81BA-81E22DEEB9E9}" dt="2023-10-25T05:00:10.951" v="134" actId="14100"/>
          <ac:spMkLst>
            <pc:docMk/>
            <pc:sldMk cId="1258375147" sldId="301"/>
            <ac:spMk id="3" creationId="{E195AECD-C740-15C7-B2B3-621433714DE7}"/>
          </ac:spMkLst>
        </pc:spChg>
        <pc:spChg chg="add del mod">
          <ac:chgData name="Mucklow Darren (Staff)" userId="8e59ca1c-6b4b-435e-9886-d435788b9330" providerId="ADAL" clId="{F1A9B075-CE16-4EA2-81BA-81E22DEEB9E9}" dt="2023-10-25T04:57:52.478" v="62" actId="478"/>
          <ac:spMkLst>
            <pc:docMk/>
            <pc:sldMk cId="1258375147" sldId="301"/>
            <ac:spMk id="6" creationId="{EE09465D-BE24-4138-85B5-75B2D24E2D46}"/>
          </ac:spMkLst>
        </pc:spChg>
        <pc:spChg chg="add del mod">
          <ac:chgData name="Mucklow Darren (Staff)" userId="8e59ca1c-6b4b-435e-9886-d435788b9330" providerId="ADAL" clId="{F1A9B075-CE16-4EA2-81BA-81E22DEEB9E9}" dt="2023-10-25T04:58:07.533" v="64" actId="478"/>
          <ac:spMkLst>
            <pc:docMk/>
            <pc:sldMk cId="1258375147" sldId="301"/>
            <ac:spMk id="7" creationId="{4E794F3C-E285-4910-8141-1BC8E8A674EC}"/>
          </ac:spMkLst>
        </pc:spChg>
        <pc:spChg chg="add del mod">
          <ac:chgData name="Mucklow Darren (Staff)" userId="8e59ca1c-6b4b-435e-9886-d435788b9330" providerId="ADAL" clId="{F1A9B075-CE16-4EA2-81BA-81E22DEEB9E9}" dt="2023-10-25T05:05:16.742" v="199" actId="21"/>
          <ac:spMkLst>
            <pc:docMk/>
            <pc:sldMk cId="1258375147" sldId="301"/>
            <ac:spMk id="8" creationId="{1AA43908-9EEE-4893-859A-A7D579671AC8}"/>
          </ac:spMkLst>
        </pc:spChg>
        <pc:spChg chg="add mod">
          <ac:chgData name="Mucklow Darren (Staff)" userId="8e59ca1c-6b4b-435e-9886-d435788b9330" providerId="ADAL" clId="{F1A9B075-CE16-4EA2-81BA-81E22DEEB9E9}" dt="2023-10-25T05:01:33.404" v="176" actId="1076"/>
          <ac:spMkLst>
            <pc:docMk/>
            <pc:sldMk cId="1258375147" sldId="301"/>
            <ac:spMk id="14" creationId="{33C06344-F2C9-4160-AE5C-28B50643C099}"/>
          </ac:spMkLst>
        </pc:spChg>
        <pc:spChg chg="add mod">
          <ac:chgData name="Mucklow Darren (Staff)" userId="8e59ca1c-6b4b-435e-9886-d435788b9330" providerId="ADAL" clId="{F1A9B075-CE16-4EA2-81BA-81E22DEEB9E9}" dt="2023-10-25T05:07:19.022" v="283" actId="1076"/>
          <ac:spMkLst>
            <pc:docMk/>
            <pc:sldMk cId="1258375147" sldId="301"/>
            <ac:spMk id="15" creationId="{010FE380-FAAB-4C1C-A3D1-CD24E37EF10A}"/>
          </ac:spMkLst>
        </pc:spChg>
        <pc:spChg chg="add mod">
          <ac:chgData name="Mucklow Darren (Staff)" userId="8e59ca1c-6b4b-435e-9886-d435788b9330" providerId="ADAL" clId="{F1A9B075-CE16-4EA2-81BA-81E22DEEB9E9}" dt="2023-10-25T05:09:11.323" v="488" actId="1076"/>
          <ac:spMkLst>
            <pc:docMk/>
            <pc:sldMk cId="1258375147" sldId="301"/>
            <ac:spMk id="20" creationId="{4D1C9E45-82D9-47D4-B9DC-62C95907387D}"/>
          </ac:spMkLst>
        </pc:spChg>
        <pc:spChg chg="add mod">
          <ac:chgData name="Mucklow Darren (Staff)" userId="8e59ca1c-6b4b-435e-9886-d435788b9330" providerId="ADAL" clId="{F1A9B075-CE16-4EA2-81BA-81E22DEEB9E9}" dt="2023-10-25T05:14:03.496" v="813" actId="20577"/>
          <ac:spMkLst>
            <pc:docMk/>
            <pc:sldMk cId="1258375147" sldId="301"/>
            <ac:spMk id="21" creationId="{F9CBA147-BE3C-4055-A87C-97EAD2ABEC55}"/>
          </ac:spMkLst>
        </pc:spChg>
        <pc:picChg chg="add mod modCrop">
          <ac:chgData name="Mucklow Darren (Staff)" userId="8e59ca1c-6b4b-435e-9886-d435788b9330" providerId="ADAL" clId="{F1A9B075-CE16-4EA2-81BA-81E22DEEB9E9}" dt="2023-10-25T05:07:07.414" v="281" actId="1076"/>
          <ac:picMkLst>
            <pc:docMk/>
            <pc:sldMk cId="1258375147" sldId="301"/>
            <ac:picMk id="17" creationId="{AAB38B36-0974-45EB-A3CE-6FB777C0E7A1}"/>
          </ac:picMkLst>
        </pc:picChg>
        <pc:picChg chg="add mod">
          <ac:chgData name="Mucklow Darren (Staff)" userId="8e59ca1c-6b4b-435e-9886-d435788b9330" providerId="ADAL" clId="{F1A9B075-CE16-4EA2-81BA-81E22DEEB9E9}" dt="2023-10-25T05:07:10.114" v="282" actId="1076"/>
          <ac:picMkLst>
            <pc:docMk/>
            <pc:sldMk cId="1258375147" sldId="301"/>
            <ac:picMk id="19" creationId="{3175A874-1A4F-4A7E-9EF7-792CA64105D3}"/>
          </ac:picMkLst>
        </pc:picChg>
        <pc:cxnChg chg="add del mod">
          <ac:chgData name="Mucklow Darren (Staff)" userId="8e59ca1c-6b4b-435e-9886-d435788b9330" providerId="ADAL" clId="{F1A9B075-CE16-4EA2-81BA-81E22DEEB9E9}" dt="2023-10-25T05:05:16.742" v="199" actId="21"/>
          <ac:cxnSpMkLst>
            <pc:docMk/>
            <pc:sldMk cId="1258375147" sldId="301"/>
            <ac:cxnSpMk id="4" creationId="{FFB62A37-C27A-4FAE-9A4E-6759E08C0673}"/>
          </ac:cxnSpMkLst>
        </pc:cxnChg>
        <pc:cxnChg chg="add del mod">
          <ac:chgData name="Mucklow Darren (Staff)" userId="8e59ca1c-6b4b-435e-9886-d435788b9330" providerId="ADAL" clId="{F1A9B075-CE16-4EA2-81BA-81E22DEEB9E9}" dt="2023-10-25T05:05:16.742" v="199" actId="21"/>
          <ac:cxnSpMkLst>
            <pc:docMk/>
            <pc:sldMk cId="1258375147" sldId="301"/>
            <ac:cxnSpMk id="5" creationId="{642EAD02-8E20-44EC-A371-168E0D65046F}"/>
          </ac:cxnSpMkLst>
        </pc:cxnChg>
      </pc:sldChg>
      <pc:sldChg chg="addSp delSp modSp add mod ord">
        <pc:chgData name="Mucklow Darren (Staff)" userId="8e59ca1c-6b4b-435e-9886-d435788b9330" providerId="ADAL" clId="{F1A9B075-CE16-4EA2-81BA-81E22DEEB9E9}" dt="2023-10-25T05:39:45.299" v="1981" actId="14100"/>
        <pc:sldMkLst>
          <pc:docMk/>
          <pc:sldMk cId="4070975815" sldId="302"/>
        </pc:sldMkLst>
        <pc:spChg chg="mod">
          <ac:chgData name="Mucklow Darren (Staff)" userId="8e59ca1c-6b4b-435e-9886-d435788b9330" providerId="ADAL" clId="{F1A9B075-CE16-4EA2-81BA-81E22DEEB9E9}" dt="2023-10-25T05:39:19.770" v="1914" actId="20577"/>
          <ac:spMkLst>
            <pc:docMk/>
            <pc:sldMk cId="4070975815" sldId="302"/>
            <ac:spMk id="2" creationId="{18B1A033-6A7D-76FA-B421-A91A0DBBA43D}"/>
          </ac:spMkLst>
        </pc:spChg>
        <pc:spChg chg="mod">
          <ac:chgData name="Mucklow Darren (Staff)" userId="8e59ca1c-6b4b-435e-9886-d435788b9330" providerId="ADAL" clId="{F1A9B075-CE16-4EA2-81BA-81E22DEEB9E9}" dt="2023-10-25T05:39:45.299" v="1981" actId="14100"/>
          <ac:spMkLst>
            <pc:docMk/>
            <pc:sldMk cId="4070975815" sldId="302"/>
            <ac:spMk id="3" creationId="{E195AECD-C740-15C7-B2B3-621433714DE7}"/>
          </ac:spMkLst>
        </pc:spChg>
        <pc:spChg chg="add del mod">
          <ac:chgData name="Mucklow Darren (Staff)" userId="8e59ca1c-6b4b-435e-9886-d435788b9330" providerId="ADAL" clId="{F1A9B075-CE16-4EA2-81BA-81E22DEEB9E9}" dt="2023-10-25T05:37:57.052" v="1647" actId="478"/>
          <ac:spMkLst>
            <pc:docMk/>
            <pc:sldMk cId="4070975815" sldId="302"/>
            <ac:spMk id="6" creationId="{6DCA4425-FE46-49D1-8E3B-ADEDAA5D1D77}"/>
          </ac:spMkLst>
        </pc:spChg>
        <pc:cxnChg chg="add del mod">
          <ac:chgData name="Mucklow Darren (Staff)" userId="8e59ca1c-6b4b-435e-9886-d435788b9330" providerId="ADAL" clId="{F1A9B075-CE16-4EA2-81BA-81E22DEEB9E9}" dt="2023-10-25T05:37:57.052" v="1647" actId="478"/>
          <ac:cxnSpMkLst>
            <pc:docMk/>
            <pc:sldMk cId="4070975815" sldId="302"/>
            <ac:cxnSpMk id="4" creationId="{7DA872F0-0C75-46CE-AC2D-03B0E690367E}"/>
          </ac:cxnSpMkLst>
        </pc:cxnChg>
        <pc:cxnChg chg="add del mod">
          <ac:chgData name="Mucklow Darren (Staff)" userId="8e59ca1c-6b4b-435e-9886-d435788b9330" providerId="ADAL" clId="{F1A9B075-CE16-4EA2-81BA-81E22DEEB9E9}" dt="2023-10-25T05:37:57.052" v="1647" actId="478"/>
          <ac:cxnSpMkLst>
            <pc:docMk/>
            <pc:sldMk cId="4070975815" sldId="302"/>
            <ac:cxnSpMk id="5" creationId="{5FEC2071-F7A3-4B77-B93F-EC2E17C3FFDF}"/>
          </ac:cxnSpMkLst>
        </pc:cxnChg>
      </pc:sldChg>
      <pc:sldChg chg="addSp delSp modSp add mod modAnim">
        <pc:chgData name="Mucklow Darren (Staff)" userId="8e59ca1c-6b4b-435e-9886-d435788b9330" providerId="ADAL" clId="{F1A9B075-CE16-4EA2-81BA-81E22DEEB9E9}" dt="2023-10-25T05:36:00.767" v="1635"/>
        <pc:sldMkLst>
          <pc:docMk/>
          <pc:sldMk cId="2981766121" sldId="303"/>
        </pc:sldMkLst>
        <pc:spChg chg="mod">
          <ac:chgData name="Mucklow Darren (Staff)" userId="8e59ca1c-6b4b-435e-9886-d435788b9330" providerId="ADAL" clId="{F1A9B075-CE16-4EA2-81BA-81E22DEEB9E9}" dt="2023-10-25T05:17:50.159" v="1057"/>
          <ac:spMkLst>
            <pc:docMk/>
            <pc:sldMk cId="2981766121" sldId="303"/>
            <ac:spMk id="2" creationId="{18B1A033-6A7D-76FA-B421-A91A0DBBA43D}"/>
          </ac:spMkLst>
        </pc:spChg>
        <pc:spChg chg="del">
          <ac:chgData name="Mucklow Darren (Staff)" userId="8e59ca1c-6b4b-435e-9886-d435788b9330" providerId="ADAL" clId="{F1A9B075-CE16-4EA2-81BA-81E22DEEB9E9}" dt="2023-10-25T05:13:08.352" v="701" actId="478"/>
          <ac:spMkLst>
            <pc:docMk/>
            <pc:sldMk cId="2981766121" sldId="303"/>
            <ac:spMk id="3" creationId="{E195AECD-C740-15C7-B2B3-621433714DE7}"/>
          </ac:spMkLst>
        </pc:spChg>
        <pc:spChg chg="add mod">
          <ac:chgData name="Mucklow Darren (Staff)" userId="8e59ca1c-6b4b-435e-9886-d435788b9330" providerId="ADAL" clId="{F1A9B075-CE16-4EA2-81BA-81E22DEEB9E9}" dt="2023-10-25T05:15:41.252" v="873" actId="14100"/>
          <ac:spMkLst>
            <pc:docMk/>
            <pc:sldMk cId="2981766121" sldId="303"/>
            <ac:spMk id="4" creationId="{B2CBC8C8-75F1-4A38-A82C-C3A44C060A10}"/>
          </ac:spMkLst>
        </pc:spChg>
        <pc:spChg chg="add mod">
          <ac:chgData name="Mucklow Darren (Staff)" userId="8e59ca1c-6b4b-435e-9886-d435788b9330" providerId="ADAL" clId="{F1A9B075-CE16-4EA2-81BA-81E22DEEB9E9}" dt="2023-10-25T05:16:40.872" v="985" actId="1076"/>
          <ac:spMkLst>
            <pc:docMk/>
            <pc:sldMk cId="2981766121" sldId="303"/>
            <ac:spMk id="8" creationId="{FA0BB707-5C1D-40C3-A754-5537E857AA29}"/>
          </ac:spMkLst>
        </pc:spChg>
        <pc:spChg chg="add mod">
          <ac:chgData name="Mucklow Darren (Staff)" userId="8e59ca1c-6b4b-435e-9886-d435788b9330" providerId="ADAL" clId="{F1A9B075-CE16-4EA2-81BA-81E22DEEB9E9}" dt="2023-10-25T05:17:02.762" v="1010" actId="1076"/>
          <ac:spMkLst>
            <pc:docMk/>
            <pc:sldMk cId="2981766121" sldId="303"/>
            <ac:spMk id="9" creationId="{8F7D6D19-4C41-4C1C-BCD8-ED517C39EED1}"/>
          </ac:spMkLst>
        </pc:spChg>
        <pc:spChg chg="add mod">
          <ac:chgData name="Mucklow Darren (Staff)" userId="8e59ca1c-6b4b-435e-9886-d435788b9330" providerId="ADAL" clId="{F1A9B075-CE16-4EA2-81BA-81E22DEEB9E9}" dt="2023-10-25T05:35:57.424" v="1634" actId="2711"/>
          <ac:spMkLst>
            <pc:docMk/>
            <pc:sldMk cId="2981766121" sldId="303"/>
            <ac:spMk id="11" creationId="{EECE51F7-4692-40E7-90E0-197FFE0CCECF}"/>
          </ac:spMkLst>
        </pc:spChg>
        <pc:picChg chg="add mod">
          <ac:chgData name="Mucklow Darren (Staff)" userId="8e59ca1c-6b4b-435e-9886-d435788b9330" providerId="ADAL" clId="{F1A9B075-CE16-4EA2-81BA-81E22DEEB9E9}" dt="2023-10-25T05:15:21.734" v="872" actId="1440"/>
          <ac:picMkLst>
            <pc:docMk/>
            <pc:sldMk cId="2981766121" sldId="303"/>
            <ac:picMk id="6" creationId="{86798B2E-793C-4561-80C4-5BB09A881F3D}"/>
          </ac:picMkLst>
        </pc:picChg>
        <pc:picChg chg="add mod">
          <ac:chgData name="Mucklow Darren (Staff)" userId="8e59ca1c-6b4b-435e-9886-d435788b9330" providerId="ADAL" clId="{F1A9B075-CE16-4EA2-81BA-81E22DEEB9E9}" dt="2023-10-25T05:20:19.275" v="1119" actId="1440"/>
          <ac:picMkLst>
            <pc:docMk/>
            <pc:sldMk cId="2981766121" sldId="303"/>
            <ac:picMk id="13" creationId="{37768181-422E-4781-801F-A97FB3777AC8}"/>
          </ac:picMkLst>
        </pc:picChg>
      </pc:sldChg>
      <pc:sldChg chg="addSp delSp modSp add mod ord modAnim">
        <pc:chgData name="Mucklow Darren (Staff)" userId="8e59ca1c-6b4b-435e-9886-d435788b9330" providerId="ADAL" clId="{F1A9B075-CE16-4EA2-81BA-81E22DEEB9E9}" dt="2023-10-25T07:54:28.736" v="2854" actId="20577"/>
        <pc:sldMkLst>
          <pc:docMk/>
          <pc:sldMk cId="1872408748" sldId="304"/>
        </pc:sldMkLst>
        <pc:spChg chg="mod">
          <ac:chgData name="Mucklow Darren (Staff)" userId="8e59ca1c-6b4b-435e-9886-d435788b9330" providerId="ADAL" clId="{F1A9B075-CE16-4EA2-81BA-81E22DEEB9E9}" dt="2023-10-25T07:54:28.736" v="2854" actId="20577"/>
          <ac:spMkLst>
            <pc:docMk/>
            <pc:sldMk cId="1872408748" sldId="304"/>
            <ac:spMk id="2" creationId="{18B1A033-6A7D-76FA-B421-A91A0DBBA43D}"/>
          </ac:spMkLst>
        </pc:spChg>
        <pc:spChg chg="del">
          <ac:chgData name="Mucklow Darren (Staff)" userId="8e59ca1c-6b4b-435e-9886-d435788b9330" providerId="ADAL" clId="{F1A9B075-CE16-4EA2-81BA-81E22DEEB9E9}" dt="2023-10-25T07:28:42.464" v="2605" actId="478"/>
          <ac:spMkLst>
            <pc:docMk/>
            <pc:sldMk cId="1872408748" sldId="304"/>
            <ac:spMk id="3" creationId="{E195AECD-C740-15C7-B2B3-621433714DE7}"/>
          </ac:spMkLst>
        </pc:spChg>
        <pc:spChg chg="add mod">
          <ac:chgData name="Mucklow Darren (Staff)" userId="8e59ca1c-6b4b-435e-9886-d435788b9330" providerId="ADAL" clId="{F1A9B075-CE16-4EA2-81BA-81E22DEEB9E9}" dt="2023-10-25T07:50:31.744" v="2671" actId="20577"/>
          <ac:spMkLst>
            <pc:docMk/>
            <pc:sldMk cId="1872408748" sldId="304"/>
            <ac:spMk id="8" creationId="{479D147C-799C-4AB0-9C8A-8C15C369B801}"/>
          </ac:spMkLst>
        </pc:spChg>
        <pc:spChg chg="add mod">
          <ac:chgData name="Mucklow Darren (Staff)" userId="8e59ca1c-6b4b-435e-9886-d435788b9330" providerId="ADAL" clId="{F1A9B075-CE16-4EA2-81BA-81E22DEEB9E9}" dt="2023-10-25T07:50:24.867" v="2665" actId="1076"/>
          <ac:spMkLst>
            <pc:docMk/>
            <pc:sldMk cId="1872408748" sldId="304"/>
            <ac:spMk id="9" creationId="{D8DD95D5-542D-4D17-BCDB-AB5EC4972606}"/>
          </ac:spMkLst>
        </pc:spChg>
        <pc:spChg chg="add mod">
          <ac:chgData name="Mucklow Darren (Staff)" userId="8e59ca1c-6b4b-435e-9886-d435788b9330" providerId="ADAL" clId="{F1A9B075-CE16-4EA2-81BA-81E22DEEB9E9}" dt="2023-10-25T07:51:05.757" v="2702" actId="20577"/>
          <ac:spMkLst>
            <pc:docMk/>
            <pc:sldMk cId="1872408748" sldId="304"/>
            <ac:spMk id="10" creationId="{17FB7970-AAAD-40F9-A81F-BF50BBE86406}"/>
          </ac:spMkLst>
        </pc:spChg>
        <pc:spChg chg="add mod">
          <ac:chgData name="Mucklow Darren (Staff)" userId="8e59ca1c-6b4b-435e-9886-d435788b9330" providerId="ADAL" clId="{F1A9B075-CE16-4EA2-81BA-81E22DEEB9E9}" dt="2023-10-25T07:51:39.452" v="2785" actId="1076"/>
          <ac:spMkLst>
            <pc:docMk/>
            <pc:sldMk cId="1872408748" sldId="304"/>
            <ac:spMk id="11" creationId="{D89E896B-3DFC-4EE6-918C-CA99C291FB0C}"/>
          </ac:spMkLst>
        </pc:spChg>
        <pc:picChg chg="add mod">
          <ac:chgData name="Mucklow Darren (Staff)" userId="8e59ca1c-6b4b-435e-9886-d435788b9330" providerId="ADAL" clId="{F1A9B075-CE16-4EA2-81BA-81E22DEEB9E9}" dt="2023-10-25T07:50:15.169" v="2663" actId="1076"/>
          <ac:picMkLst>
            <pc:docMk/>
            <pc:sldMk cId="1872408748" sldId="304"/>
            <ac:picMk id="5" creationId="{ED2C3830-2BAC-434B-9069-C157EDC20E24}"/>
          </ac:picMkLst>
        </pc:picChg>
        <pc:picChg chg="add mod">
          <ac:chgData name="Mucklow Darren (Staff)" userId="8e59ca1c-6b4b-435e-9886-d435788b9330" providerId="ADAL" clId="{F1A9B075-CE16-4EA2-81BA-81E22DEEB9E9}" dt="2023-10-25T07:50:11.126" v="2662" actId="1076"/>
          <ac:picMkLst>
            <pc:docMk/>
            <pc:sldMk cId="1872408748" sldId="304"/>
            <ac:picMk id="7" creationId="{492F27D2-82FD-4487-8AFB-E0994AE6B977}"/>
          </ac:picMkLst>
        </pc:picChg>
      </pc:sldChg>
      <pc:sldChg chg="addSp delSp modSp add mod modAnim">
        <pc:chgData name="Mucklow Darren (Staff)" userId="8e59ca1c-6b4b-435e-9886-d435788b9330" providerId="ADAL" clId="{F1A9B075-CE16-4EA2-81BA-81E22DEEB9E9}" dt="2023-10-25T07:53:45.343" v="2849"/>
        <pc:sldMkLst>
          <pc:docMk/>
          <pc:sldMk cId="1286809658" sldId="305"/>
        </pc:sldMkLst>
        <pc:spChg chg="mod">
          <ac:chgData name="Mucklow Darren (Staff)" userId="8e59ca1c-6b4b-435e-9886-d435788b9330" providerId="ADAL" clId="{F1A9B075-CE16-4EA2-81BA-81E22DEEB9E9}" dt="2023-10-25T06:02:42.896" v="2432"/>
          <ac:spMkLst>
            <pc:docMk/>
            <pc:sldMk cId="1286809658" sldId="305"/>
            <ac:spMk id="2" creationId="{18B1A033-6A7D-76FA-B421-A91A0DBBA43D}"/>
          </ac:spMkLst>
        </pc:spChg>
        <pc:spChg chg="del">
          <ac:chgData name="Mucklow Darren (Staff)" userId="8e59ca1c-6b4b-435e-9886-d435788b9330" providerId="ADAL" clId="{F1A9B075-CE16-4EA2-81BA-81E22DEEB9E9}" dt="2023-10-25T06:07:16.132" v="2441" actId="478"/>
          <ac:spMkLst>
            <pc:docMk/>
            <pc:sldMk cId="1286809658" sldId="305"/>
            <ac:spMk id="3" creationId="{E195AECD-C740-15C7-B2B3-621433714DE7}"/>
          </ac:spMkLst>
        </pc:spChg>
        <pc:spChg chg="add mod">
          <ac:chgData name="Mucklow Darren (Staff)" userId="8e59ca1c-6b4b-435e-9886-d435788b9330" providerId="ADAL" clId="{F1A9B075-CE16-4EA2-81BA-81E22DEEB9E9}" dt="2023-10-25T06:07:34.574" v="2447" actId="20577"/>
          <ac:spMkLst>
            <pc:docMk/>
            <pc:sldMk cId="1286809658" sldId="305"/>
            <ac:spMk id="5" creationId="{800FA1D6-43C2-440E-982C-3D385EFDE74D}"/>
          </ac:spMkLst>
        </pc:spChg>
        <pc:spChg chg="add mod">
          <ac:chgData name="Mucklow Darren (Staff)" userId="8e59ca1c-6b4b-435e-9886-d435788b9330" providerId="ADAL" clId="{F1A9B075-CE16-4EA2-81BA-81E22DEEB9E9}" dt="2023-10-25T06:14:14.775" v="2460" actId="1076"/>
          <ac:spMkLst>
            <pc:docMk/>
            <pc:sldMk cId="1286809658" sldId="305"/>
            <ac:spMk id="6" creationId="{7E9FB231-B584-47FA-B988-7F5120E75534}"/>
          </ac:spMkLst>
        </pc:spChg>
        <pc:picChg chg="add mod">
          <ac:chgData name="Mucklow Darren (Staff)" userId="8e59ca1c-6b4b-435e-9886-d435788b9330" providerId="ADAL" clId="{F1A9B075-CE16-4EA2-81BA-81E22DEEB9E9}" dt="2023-10-25T06:07:49.252" v="2448" actId="1076"/>
          <ac:picMkLst>
            <pc:docMk/>
            <pc:sldMk cId="1286809658" sldId="305"/>
            <ac:picMk id="4" creationId="{6C3D62C3-5934-4A98-A49B-56F9F3736306}"/>
          </ac:picMkLst>
        </pc:picChg>
        <pc:picChg chg="add mod">
          <ac:chgData name="Mucklow Darren (Staff)" userId="8e59ca1c-6b4b-435e-9886-d435788b9330" providerId="ADAL" clId="{F1A9B075-CE16-4EA2-81BA-81E22DEEB9E9}" dt="2023-10-25T06:08:32.174" v="2454" actId="1440"/>
          <ac:picMkLst>
            <pc:docMk/>
            <pc:sldMk cId="1286809658" sldId="305"/>
            <ac:picMk id="8" creationId="{FA3E2EB1-1B5A-4C0C-BFAF-BACC0F78DA81}"/>
          </ac:picMkLst>
        </pc:picChg>
      </pc:sldChg>
      <pc:sldChg chg="add del">
        <pc:chgData name="Mucklow Darren (Staff)" userId="8e59ca1c-6b4b-435e-9886-d435788b9330" providerId="ADAL" clId="{F1A9B075-CE16-4EA2-81BA-81E22DEEB9E9}" dt="2023-10-25T08:17:34.837" v="3755" actId="47"/>
        <pc:sldMkLst>
          <pc:docMk/>
          <pc:sldMk cId="612738105" sldId="306"/>
        </pc:sldMkLst>
      </pc:sldChg>
      <pc:sldChg chg="addSp delSp modSp add mod modAnim">
        <pc:chgData name="Mucklow Darren (Staff)" userId="8e59ca1c-6b4b-435e-9886-d435788b9330" providerId="ADAL" clId="{F1A9B075-CE16-4EA2-81BA-81E22DEEB9E9}" dt="2023-10-25T05:35:19.407" v="1627"/>
        <pc:sldMkLst>
          <pc:docMk/>
          <pc:sldMk cId="2186028522" sldId="307"/>
        </pc:sldMkLst>
        <pc:spChg chg="mod">
          <ac:chgData name="Mucklow Darren (Staff)" userId="8e59ca1c-6b4b-435e-9886-d435788b9330" providerId="ADAL" clId="{F1A9B075-CE16-4EA2-81BA-81E22DEEB9E9}" dt="2023-10-25T05:17:47.159" v="1056"/>
          <ac:spMkLst>
            <pc:docMk/>
            <pc:sldMk cId="2186028522" sldId="307"/>
            <ac:spMk id="2" creationId="{18B1A033-6A7D-76FA-B421-A91A0DBBA43D}"/>
          </ac:spMkLst>
        </pc:spChg>
        <pc:spChg chg="del">
          <ac:chgData name="Mucklow Darren (Staff)" userId="8e59ca1c-6b4b-435e-9886-d435788b9330" providerId="ADAL" clId="{F1A9B075-CE16-4EA2-81BA-81E22DEEB9E9}" dt="2023-10-25T05:10:36.496" v="554" actId="478"/>
          <ac:spMkLst>
            <pc:docMk/>
            <pc:sldMk cId="2186028522" sldId="307"/>
            <ac:spMk id="3" creationId="{E195AECD-C740-15C7-B2B3-621433714DE7}"/>
          </ac:spMkLst>
        </pc:spChg>
        <pc:spChg chg="add del mod">
          <ac:chgData name="Mucklow Darren (Staff)" userId="8e59ca1c-6b4b-435e-9886-d435788b9330" providerId="ADAL" clId="{F1A9B075-CE16-4EA2-81BA-81E22DEEB9E9}" dt="2023-10-25T05:10:38.907" v="555" actId="478"/>
          <ac:spMkLst>
            <pc:docMk/>
            <pc:sldMk cId="2186028522" sldId="307"/>
            <ac:spMk id="5" creationId="{BD4A9C30-7724-4452-9114-36285940F921}"/>
          </ac:spMkLst>
        </pc:spChg>
        <pc:spChg chg="del">
          <ac:chgData name="Mucklow Darren (Staff)" userId="8e59ca1c-6b4b-435e-9886-d435788b9330" providerId="ADAL" clId="{F1A9B075-CE16-4EA2-81BA-81E22DEEB9E9}" dt="2023-10-25T05:10:33.022" v="553" actId="478"/>
          <ac:spMkLst>
            <pc:docMk/>
            <pc:sldMk cId="2186028522" sldId="307"/>
            <ac:spMk id="14" creationId="{33C06344-F2C9-4160-AE5C-28B50643C099}"/>
          </ac:spMkLst>
        </pc:spChg>
        <pc:spChg chg="mod">
          <ac:chgData name="Mucklow Darren (Staff)" userId="8e59ca1c-6b4b-435e-9886-d435788b9330" providerId="ADAL" clId="{F1A9B075-CE16-4EA2-81BA-81E22DEEB9E9}" dt="2023-10-25T05:10:40.908" v="556" actId="1076"/>
          <ac:spMkLst>
            <pc:docMk/>
            <pc:sldMk cId="2186028522" sldId="307"/>
            <ac:spMk id="15" creationId="{010FE380-FAAB-4C1C-A3D1-CD24E37EF10A}"/>
          </ac:spMkLst>
        </pc:spChg>
        <pc:spChg chg="del mod">
          <ac:chgData name="Mucklow Darren (Staff)" userId="8e59ca1c-6b4b-435e-9886-d435788b9330" providerId="ADAL" clId="{F1A9B075-CE16-4EA2-81BA-81E22DEEB9E9}" dt="2023-10-25T05:10:50.007" v="558" actId="478"/>
          <ac:spMkLst>
            <pc:docMk/>
            <pc:sldMk cId="2186028522" sldId="307"/>
            <ac:spMk id="20" creationId="{4D1C9E45-82D9-47D4-B9DC-62C95907387D}"/>
          </ac:spMkLst>
        </pc:spChg>
        <pc:spChg chg="mod">
          <ac:chgData name="Mucklow Darren (Staff)" userId="8e59ca1c-6b4b-435e-9886-d435788b9330" providerId="ADAL" clId="{F1A9B075-CE16-4EA2-81BA-81E22DEEB9E9}" dt="2023-10-25T05:14:19.627" v="825" actId="1076"/>
          <ac:spMkLst>
            <pc:docMk/>
            <pc:sldMk cId="2186028522" sldId="307"/>
            <ac:spMk id="21" creationId="{F9CBA147-BE3C-4055-A87C-97EAD2ABEC55}"/>
          </ac:spMkLst>
        </pc:spChg>
        <pc:picChg chg="add mod">
          <ac:chgData name="Mucklow Darren (Staff)" userId="8e59ca1c-6b4b-435e-9886-d435788b9330" providerId="ADAL" clId="{F1A9B075-CE16-4EA2-81BA-81E22DEEB9E9}" dt="2023-10-25T05:12:39.937" v="678" actId="1037"/>
          <ac:picMkLst>
            <pc:docMk/>
            <pc:sldMk cId="2186028522" sldId="307"/>
            <ac:picMk id="7" creationId="{6D216EE7-1AF0-437A-A8F6-82B841783B40}"/>
          </ac:picMkLst>
        </pc:picChg>
        <pc:picChg chg="mod">
          <ac:chgData name="Mucklow Darren (Staff)" userId="8e59ca1c-6b4b-435e-9886-d435788b9330" providerId="ADAL" clId="{F1A9B075-CE16-4EA2-81BA-81E22DEEB9E9}" dt="2023-10-25T05:11:22.909" v="563" actId="1076"/>
          <ac:picMkLst>
            <pc:docMk/>
            <pc:sldMk cId="2186028522" sldId="307"/>
            <ac:picMk id="17" creationId="{AAB38B36-0974-45EB-A3CE-6FB777C0E7A1}"/>
          </ac:picMkLst>
        </pc:picChg>
        <pc:picChg chg="del">
          <ac:chgData name="Mucklow Darren (Staff)" userId="8e59ca1c-6b4b-435e-9886-d435788b9330" providerId="ADAL" clId="{F1A9B075-CE16-4EA2-81BA-81E22DEEB9E9}" dt="2023-10-25T05:11:14.601" v="559" actId="478"/>
          <ac:picMkLst>
            <pc:docMk/>
            <pc:sldMk cId="2186028522" sldId="307"/>
            <ac:picMk id="19" creationId="{3175A874-1A4F-4A7E-9EF7-792CA64105D3}"/>
          </ac:picMkLst>
        </pc:picChg>
      </pc:sldChg>
      <pc:sldChg chg="addSp delSp modSp add mod ord modAnim">
        <pc:chgData name="Mucklow Darren (Staff)" userId="8e59ca1c-6b4b-435e-9886-d435788b9330" providerId="ADAL" clId="{F1A9B075-CE16-4EA2-81BA-81E22DEEB9E9}" dt="2023-10-25T07:55:55.841" v="2862"/>
        <pc:sldMkLst>
          <pc:docMk/>
          <pc:sldMk cId="1962465699" sldId="308"/>
        </pc:sldMkLst>
        <pc:spChg chg="mod">
          <ac:chgData name="Mucklow Darren (Staff)" userId="8e59ca1c-6b4b-435e-9886-d435788b9330" providerId="ADAL" clId="{F1A9B075-CE16-4EA2-81BA-81E22DEEB9E9}" dt="2023-10-25T05:18:28.068" v="1093" actId="20577"/>
          <ac:spMkLst>
            <pc:docMk/>
            <pc:sldMk cId="1962465699" sldId="308"/>
            <ac:spMk id="2" creationId="{18B1A033-6A7D-76FA-B421-A91A0DBBA43D}"/>
          </ac:spMkLst>
        </pc:spChg>
        <pc:spChg chg="mod">
          <ac:chgData name="Mucklow Darren (Staff)" userId="8e59ca1c-6b4b-435e-9886-d435788b9330" providerId="ADAL" clId="{F1A9B075-CE16-4EA2-81BA-81E22DEEB9E9}" dt="2023-10-25T05:46:45" v="2241" actId="14100"/>
          <ac:spMkLst>
            <pc:docMk/>
            <pc:sldMk cId="1962465699" sldId="308"/>
            <ac:spMk id="3" creationId="{E195AECD-C740-15C7-B2B3-621433714DE7}"/>
          </ac:spMkLst>
        </pc:spChg>
        <pc:spChg chg="add mod">
          <ac:chgData name="Mucklow Darren (Staff)" userId="8e59ca1c-6b4b-435e-9886-d435788b9330" providerId="ADAL" clId="{F1A9B075-CE16-4EA2-81BA-81E22DEEB9E9}" dt="2023-10-25T05:50:56.761" v="2264" actId="1076"/>
          <ac:spMkLst>
            <pc:docMk/>
            <pc:sldMk cId="1962465699" sldId="308"/>
            <ac:spMk id="8" creationId="{6D548184-1A08-4510-9AF1-4BD4330E7B32}"/>
          </ac:spMkLst>
        </pc:spChg>
        <pc:spChg chg="add mod">
          <ac:chgData name="Mucklow Darren (Staff)" userId="8e59ca1c-6b4b-435e-9886-d435788b9330" providerId="ADAL" clId="{F1A9B075-CE16-4EA2-81BA-81E22DEEB9E9}" dt="2023-10-25T05:51:21.596" v="2274" actId="1076"/>
          <ac:spMkLst>
            <pc:docMk/>
            <pc:sldMk cId="1962465699" sldId="308"/>
            <ac:spMk id="9" creationId="{73A72B10-5391-48D2-8F65-EA9DB563532A}"/>
          </ac:spMkLst>
        </pc:spChg>
        <pc:spChg chg="add mod">
          <ac:chgData name="Mucklow Darren (Staff)" userId="8e59ca1c-6b4b-435e-9886-d435788b9330" providerId="ADAL" clId="{F1A9B075-CE16-4EA2-81BA-81E22DEEB9E9}" dt="2023-10-25T05:54:13.752" v="2430" actId="113"/>
          <ac:spMkLst>
            <pc:docMk/>
            <pc:sldMk cId="1962465699" sldId="308"/>
            <ac:spMk id="12" creationId="{80FDF025-2C0B-4E7A-AD51-7651762CA270}"/>
          </ac:spMkLst>
        </pc:spChg>
        <pc:picChg chg="add del mod">
          <ac:chgData name="Mucklow Darren (Staff)" userId="8e59ca1c-6b4b-435e-9886-d435788b9330" providerId="ADAL" clId="{F1A9B075-CE16-4EA2-81BA-81E22DEEB9E9}" dt="2023-10-25T05:49:44.986" v="2246" actId="478"/>
          <ac:picMkLst>
            <pc:docMk/>
            <pc:sldMk cId="1962465699" sldId="308"/>
            <ac:picMk id="5" creationId="{A32FA42B-0AFC-4781-974F-FBF5613F5599}"/>
          </ac:picMkLst>
        </pc:picChg>
        <pc:picChg chg="add mod">
          <ac:chgData name="Mucklow Darren (Staff)" userId="8e59ca1c-6b4b-435e-9886-d435788b9330" providerId="ADAL" clId="{F1A9B075-CE16-4EA2-81BA-81E22DEEB9E9}" dt="2023-10-25T07:55:52.054" v="2860" actId="1076"/>
          <ac:picMkLst>
            <pc:docMk/>
            <pc:sldMk cId="1962465699" sldId="308"/>
            <ac:picMk id="7" creationId="{9F27C35A-B326-44B1-9567-A66C2F258116}"/>
          </ac:picMkLst>
        </pc:picChg>
        <pc:picChg chg="add mod">
          <ac:chgData name="Mucklow Darren (Staff)" userId="8e59ca1c-6b4b-435e-9886-d435788b9330" providerId="ADAL" clId="{F1A9B075-CE16-4EA2-81BA-81E22DEEB9E9}" dt="2023-10-25T05:52:50.097" v="2282" actId="1076"/>
          <ac:picMkLst>
            <pc:docMk/>
            <pc:sldMk cId="1962465699" sldId="308"/>
            <ac:picMk id="11" creationId="{AEE5B852-FCC5-4444-B384-24673B96B02C}"/>
          </ac:picMkLst>
        </pc:picChg>
      </pc:sldChg>
      <pc:sldChg chg="addSp delSp modSp add mod modAnim">
        <pc:chgData name="Mucklow Darren (Staff)" userId="8e59ca1c-6b4b-435e-9886-d435788b9330" providerId="ADAL" clId="{F1A9B075-CE16-4EA2-81BA-81E22DEEB9E9}" dt="2023-10-25T07:54:12.397" v="2852"/>
        <pc:sldMkLst>
          <pc:docMk/>
          <pc:sldMk cId="1016911471" sldId="309"/>
        </pc:sldMkLst>
        <pc:spChg chg="mod">
          <ac:chgData name="Mucklow Darren (Staff)" userId="8e59ca1c-6b4b-435e-9886-d435788b9330" providerId="ADAL" clId="{F1A9B075-CE16-4EA2-81BA-81E22DEEB9E9}" dt="2023-10-25T06:02:47.935" v="2433"/>
          <ac:spMkLst>
            <pc:docMk/>
            <pc:sldMk cId="1016911471" sldId="309"/>
            <ac:spMk id="2" creationId="{18B1A033-6A7D-76FA-B421-A91A0DBBA43D}"/>
          </ac:spMkLst>
        </pc:spChg>
        <pc:spChg chg="del">
          <ac:chgData name="Mucklow Darren (Staff)" userId="8e59ca1c-6b4b-435e-9886-d435788b9330" providerId="ADAL" clId="{F1A9B075-CE16-4EA2-81BA-81E22DEEB9E9}" dt="2023-10-25T06:03:35.972" v="2435" actId="478"/>
          <ac:spMkLst>
            <pc:docMk/>
            <pc:sldMk cId="1016911471" sldId="309"/>
            <ac:spMk id="3" creationId="{E195AECD-C740-15C7-B2B3-621433714DE7}"/>
          </ac:spMkLst>
        </pc:spChg>
        <pc:spChg chg="add mod">
          <ac:chgData name="Mucklow Darren (Staff)" userId="8e59ca1c-6b4b-435e-9886-d435788b9330" providerId="ADAL" clId="{F1A9B075-CE16-4EA2-81BA-81E22DEEB9E9}" dt="2023-10-25T06:26:49.962" v="2581" actId="20577"/>
          <ac:spMkLst>
            <pc:docMk/>
            <pc:sldMk cId="1016911471" sldId="309"/>
            <ac:spMk id="4" creationId="{6B9ADD50-9272-4131-88F3-6F02C6CEA11F}"/>
          </ac:spMkLst>
        </pc:spChg>
        <pc:spChg chg="add mod">
          <ac:chgData name="Mucklow Darren (Staff)" userId="8e59ca1c-6b4b-435e-9886-d435788b9330" providerId="ADAL" clId="{F1A9B075-CE16-4EA2-81BA-81E22DEEB9E9}" dt="2023-10-25T06:27:27.523" v="2602" actId="1076"/>
          <ac:spMkLst>
            <pc:docMk/>
            <pc:sldMk cId="1016911471" sldId="309"/>
            <ac:spMk id="6" creationId="{560ECC65-A0D9-40B6-A1D5-7D0FF8C1B153}"/>
          </ac:spMkLst>
        </pc:spChg>
        <pc:spChg chg="add mod">
          <ac:chgData name="Mucklow Darren (Staff)" userId="8e59ca1c-6b4b-435e-9886-d435788b9330" providerId="ADAL" clId="{F1A9B075-CE16-4EA2-81BA-81E22DEEB9E9}" dt="2023-10-25T06:27:22.600" v="2601" actId="1076"/>
          <ac:spMkLst>
            <pc:docMk/>
            <pc:sldMk cId="1016911471" sldId="309"/>
            <ac:spMk id="7" creationId="{1CFEE5F2-7926-4334-A584-017168508AA1}"/>
          </ac:spMkLst>
        </pc:spChg>
        <pc:spChg chg="add mod">
          <ac:chgData name="Mucklow Darren (Staff)" userId="8e59ca1c-6b4b-435e-9886-d435788b9330" providerId="ADAL" clId="{F1A9B075-CE16-4EA2-81BA-81E22DEEB9E9}" dt="2023-10-25T06:27:06.386" v="2597" actId="1038"/>
          <ac:spMkLst>
            <pc:docMk/>
            <pc:sldMk cId="1016911471" sldId="309"/>
            <ac:spMk id="8" creationId="{2A8F776E-03A1-4CEF-A524-B2FF8A55399E}"/>
          </ac:spMkLst>
        </pc:spChg>
        <pc:cxnChg chg="add mod">
          <ac:chgData name="Mucklow Darren (Staff)" userId="8e59ca1c-6b4b-435e-9886-d435788b9330" providerId="ADAL" clId="{F1A9B075-CE16-4EA2-81BA-81E22DEEB9E9}" dt="2023-10-25T06:27:19.150" v="2600" actId="1076"/>
          <ac:cxnSpMkLst>
            <pc:docMk/>
            <pc:sldMk cId="1016911471" sldId="309"/>
            <ac:cxnSpMk id="5" creationId="{5C4AD031-1B10-4673-B519-8A8B398562E5}"/>
          </ac:cxnSpMkLst>
        </pc:cxnChg>
      </pc:sldChg>
      <pc:sldChg chg="addSp delSp modSp add mod modAnim">
        <pc:chgData name="Mucklow Darren (Staff)" userId="8e59ca1c-6b4b-435e-9886-d435788b9330" providerId="ADAL" clId="{F1A9B075-CE16-4EA2-81BA-81E22DEEB9E9}" dt="2023-10-25T08:17:30.382" v="3754"/>
        <pc:sldMkLst>
          <pc:docMk/>
          <pc:sldMk cId="2489028568" sldId="310"/>
        </pc:sldMkLst>
        <pc:spChg chg="mod">
          <ac:chgData name="Mucklow Darren (Staff)" userId="8e59ca1c-6b4b-435e-9886-d435788b9330" providerId="ADAL" clId="{F1A9B075-CE16-4EA2-81BA-81E22DEEB9E9}" dt="2023-10-25T05:40:10.735" v="2014" actId="20577"/>
          <ac:spMkLst>
            <pc:docMk/>
            <pc:sldMk cId="2489028568" sldId="310"/>
            <ac:spMk id="2" creationId="{18B1A033-6A7D-76FA-B421-A91A0DBBA43D}"/>
          </ac:spMkLst>
        </pc:spChg>
        <pc:spChg chg="del">
          <ac:chgData name="Mucklow Darren (Staff)" userId="8e59ca1c-6b4b-435e-9886-d435788b9330" providerId="ADAL" clId="{F1A9B075-CE16-4EA2-81BA-81E22DEEB9E9}" dt="2023-10-25T08:09:05.778" v="3144" actId="478"/>
          <ac:spMkLst>
            <pc:docMk/>
            <pc:sldMk cId="2489028568" sldId="310"/>
            <ac:spMk id="3" creationId="{E195AECD-C740-15C7-B2B3-621433714DE7}"/>
          </ac:spMkLst>
        </pc:spChg>
        <pc:spChg chg="add mod">
          <ac:chgData name="Mucklow Darren (Staff)" userId="8e59ca1c-6b4b-435e-9886-d435788b9330" providerId="ADAL" clId="{F1A9B075-CE16-4EA2-81BA-81E22DEEB9E9}" dt="2023-10-25T08:14:18.261" v="3580" actId="404"/>
          <ac:spMkLst>
            <pc:docMk/>
            <pc:sldMk cId="2489028568" sldId="310"/>
            <ac:spMk id="6" creationId="{1A00C4C2-0AA0-4185-BA4A-E0FA61B3092D}"/>
          </ac:spMkLst>
        </pc:spChg>
        <pc:spChg chg="add mod">
          <ac:chgData name="Mucklow Darren (Staff)" userId="8e59ca1c-6b4b-435e-9886-d435788b9330" providerId="ADAL" clId="{F1A9B075-CE16-4EA2-81BA-81E22DEEB9E9}" dt="2023-10-25T08:15:00.613" v="3585" actId="1076"/>
          <ac:spMkLst>
            <pc:docMk/>
            <pc:sldMk cId="2489028568" sldId="310"/>
            <ac:spMk id="7" creationId="{E1973A59-D984-44EB-ACF3-67331D4488A2}"/>
          </ac:spMkLst>
        </pc:spChg>
        <pc:spChg chg="add mod">
          <ac:chgData name="Mucklow Darren (Staff)" userId="8e59ca1c-6b4b-435e-9886-d435788b9330" providerId="ADAL" clId="{F1A9B075-CE16-4EA2-81BA-81E22DEEB9E9}" dt="2023-10-25T08:17:21.873" v="3751" actId="20577"/>
          <ac:spMkLst>
            <pc:docMk/>
            <pc:sldMk cId="2489028568" sldId="310"/>
            <ac:spMk id="12" creationId="{3B3A840F-EEF7-4F7C-BBB3-853EA908AA30}"/>
          </ac:spMkLst>
        </pc:spChg>
        <pc:spChg chg="add mod">
          <ac:chgData name="Mucklow Darren (Staff)" userId="8e59ca1c-6b4b-435e-9886-d435788b9330" providerId="ADAL" clId="{F1A9B075-CE16-4EA2-81BA-81E22DEEB9E9}" dt="2023-10-25T08:17:09.276" v="3750" actId="1076"/>
          <ac:spMkLst>
            <pc:docMk/>
            <pc:sldMk cId="2489028568" sldId="310"/>
            <ac:spMk id="13" creationId="{A36360A8-AFF0-44CA-8ED3-24164EDECC48}"/>
          </ac:spMkLst>
        </pc:spChg>
        <pc:picChg chg="add mod">
          <ac:chgData name="Mucklow Darren (Staff)" userId="8e59ca1c-6b4b-435e-9886-d435788b9330" providerId="ADAL" clId="{F1A9B075-CE16-4EA2-81BA-81E22DEEB9E9}" dt="2023-10-25T08:14:56.274" v="3583" actId="1076"/>
          <ac:picMkLst>
            <pc:docMk/>
            <pc:sldMk cId="2489028568" sldId="310"/>
            <ac:picMk id="5" creationId="{01661BF9-3CAF-401F-9429-A0BC03CB1652}"/>
          </ac:picMkLst>
        </pc:picChg>
        <pc:picChg chg="add del mod">
          <ac:chgData name="Mucklow Darren (Staff)" userId="8e59ca1c-6b4b-435e-9886-d435788b9330" providerId="ADAL" clId="{F1A9B075-CE16-4EA2-81BA-81E22DEEB9E9}" dt="2023-10-25T08:13:59.468" v="3573" actId="478"/>
          <ac:picMkLst>
            <pc:docMk/>
            <pc:sldMk cId="2489028568" sldId="310"/>
            <ac:picMk id="9" creationId="{9D2206D0-8FC6-49AB-8466-14FBAC80B486}"/>
          </ac:picMkLst>
        </pc:picChg>
        <pc:picChg chg="add mod">
          <ac:chgData name="Mucklow Darren (Staff)" userId="8e59ca1c-6b4b-435e-9886-d435788b9330" providerId="ADAL" clId="{F1A9B075-CE16-4EA2-81BA-81E22DEEB9E9}" dt="2023-10-25T08:16:05.473" v="3621" actId="1076"/>
          <ac:picMkLst>
            <pc:docMk/>
            <pc:sldMk cId="2489028568" sldId="310"/>
            <ac:picMk id="11" creationId="{DA77021B-8265-46E8-B0CA-EC53B410E737}"/>
          </ac:picMkLst>
        </pc:picChg>
      </pc:sldChg>
      <pc:sldChg chg="addSp delSp modSp add mod modAnim">
        <pc:chgData name="Mucklow Darren (Staff)" userId="8e59ca1c-6b4b-435e-9886-d435788b9330" providerId="ADAL" clId="{F1A9B075-CE16-4EA2-81BA-81E22DEEB9E9}" dt="2023-10-25T05:36:34.647" v="1646"/>
        <pc:sldMkLst>
          <pc:docMk/>
          <pc:sldMk cId="2068139129" sldId="311"/>
        </pc:sldMkLst>
        <pc:spChg chg="mod">
          <ac:chgData name="Mucklow Darren (Staff)" userId="8e59ca1c-6b4b-435e-9886-d435788b9330" providerId="ADAL" clId="{F1A9B075-CE16-4EA2-81BA-81E22DEEB9E9}" dt="2023-10-25T05:36:12.014" v="1640" actId="20577"/>
          <ac:spMkLst>
            <pc:docMk/>
            <pc:sldMk cId="2068139129" sldId="311"/>
            <ac:spMk id="4" creationId="{B2CBC8C8-75F1-4A38-A82C-C3A44C060A10}"/>
          </ac:spMkLst>
        </pc:spChg>
        <pc:spChg chg="del mod">
          <ac:chgData name="Mucklow Darren (Staff)" userId="8e59ca1c-6b4b-435e-9886-d435788b9330" providerId="ADAL" clId="{F1A9B075-CE16-4EA2-81BA-81E22DEEB9E9}" dt="2023-10-25T05:29:47.744" v="1210" actId="478"/>
          <ac:spMkLst>
            <pc:docMk/>
            <pc:sldMk cId="2068139129" sldId="311"/>
            <ac:spMk id="8" creationId="{FA0BB707-5C1D-40C3-A754-5537E857AA29}"/>
          </ac:spMkLst>
        </pc:spChg>
        <pc:spChg chg="del mod">
          <ac:chgData name="Mucklow Darren (Staff)" userId="8e59ca1c-6b4b-435e-9886-d435788b9330" providerId="ADAL" clId="{F1A9B075-CE16-4EA2-81BA-81E22DEEB9E9}" dt="2023-10-25T05:29:15.513" v="1198" actId="478"/>
          <ac:spMkLst>
            <pc:docMk/>
            <pc:sldMk cId="2068139129" sldId="311"/>
            <ac:spMk id="9" creationId="{8F7D6D19-4C41-4C1C-BCD8-ED517C39EED1}"/>
          </ac:spMkLst>
        </pc:spChg>
        <pc:spChg chg="mod">
          <ac:chgData name="Mucklow Darren (Staff)" userId="8e59ca1c-6b4b-435e-9886-d435788b9330" providerId="ADAL" clId="{F1A9B075-CE16-4EA2-81BA-81E22DEEB9E9}" dt="2023-10-25T05:30:58.470" v="1220" actId="1076"/>
          <ac:spMkLst>
            <pc:docMk/>
            <pc:sldMk cId="2068139129" sldId="311"/>
            <ac:spMk id="11" creationId="{EECE51F7-4692-40E7-90E0-197FFE0CCECF}"/>
          </ac:spMkLst>
        </pc:spChg>
        <pc:spChg chg="add mod">
          <ac:chgData name="Mucklow Darren (Staff)" userId="8e59ca1c-6b4b-435e-9886-d435788b9330" providerId="ADAL" clId="{F1A9B075-CE16-4EA2-81BA-81E22DEEB9E9}" dt="2023-10-25T05:31:35.005" v="1285" actId="1076"/>
          <ac:spMkLst>
            <pc:docMk/>
            <pc:sldMk cId="2068139129" sldId="311"/>
            <ac:spMk id="14" creationId="{7DBC9A1A-35F1-4149-8DE6-6F91D43CC9B3}"/>
          </ac:spMkLst>
        </pc:spChg>
        <pc:picChg chg="add mod">
          <ac:chgData name="Mucklow Darren (Staff)" userId="8e59ca1c-6b4b-435e-9886-d435788b9330" providerId="ADAL" clId="{F1A9B075-CE16-4EA2-81BA-81E22DEEB9E9}" dt="2023-10-25T05:29:19.285" v="1200" actId="1076"/>
          <ac:picMkLst>
            <pc:docMk/>
            <pc:sldMk cId="2068139129" sldId="311"/>
            <ac:picMk id="5" creationId="{64A4E5EC-E8A6-4670-BEC6-2CA037764FD5}"/>
          </ac:picMkLst>
        </pc:picChg>
        <pc:picChg chg="del">
          <ac:chgData name="Mucklow Darren (Staff)" userId="8e59ca1c-6b4b-435e-9886-d435788b9330" providerId="ADAL" clId="{F1A9B075-CE16-4EA2-81BA-81E22DEEB9E9}" dt="2023-10-25T05:26:39.602" v="1129" actId="478"/>
          <ac:picMkLst>
            <pc:docMk/>
            <pc:sldMk cId="2068139129" sldId="311"/>
            <ac:picMk id="6" creationId="{86798B2E-793C-4561-80C4-5BB09A881F3D}"/>
          </ac:picMkLst>
        </pc:picChg>
        <pc:picChg chg="add mod">
          <ac:chgData name="Mucklow Darren (Staff)" userId="8e59ca1c-6b4b-435e-9886-d435788b9330" providerId="ADAL" clId="{F1A9B075-CE16-4EA2-81BA-81E22DEEB9E9}" dt="2023-10-25T05:30:40.583" v="1216" actId="1440"/>
          <ac:picMkLst>
            <pc:docMk/>
            <pc:sldMk cId="2068139129" sldId="311"/>
            <ac:picMk id="10" creationId="{1155F6B9-223A-4831-B00E-DF5F8A5EBE97}"/>
          </ac:picMkLst>
        </pc:picChg>
        <pc:picChg chg="del">
          <ac:chgData name="Mucklow Darren (Staff)" userId="8e59ca1c-6b4b-435e-9886-d435788b9330" providerId="ADAL" clId="{F1A9B075-CE16-4EA2-81BA-81E22DEEB9E9}" dt="2023-10-25T05:26:41.152" v="1130" actId="478"/>
          <ac:picMkLst>
            <pc:docMk/>
            <pc:sldMk cId="2068139129" sldId="311"/>
            <ac:picMk id="13" creationId="{37768181-422E-4781-801F-A97FB3777AC8}"/>
          </ac:picMkLst>
        </pc:picChg>
      </pc:sldChg>
      <pc:sldChg chg="addSp delSp modSp add mod delAnim modAnim">
        <pc:chgData name="Mucklow Darren (Staff)" userId="8e59ca1c-6b4b-435e-9886-d435788b9330" providerId="ADAL" clId="{F1A9B075-CE16-4EA2-81BA-81E22DEEB9E9}" dt="2023-10-25T07:55:23.684" v="2857"/>
        <pc:sldMkLst>
          <pc:docMk/>
          <pc:sldMk cId="4181343514" sldId="312"/>
        </pc:sldMkLst>
        <pc:spChg chg="mod">
          <ac:chgData name="Mucklow Darren (Staff)" userId="8e59ca1c-6b4b-435e-9886-d435788b9330" providerId="ADAL" clId="{F1A9B075-CE16-4EA2-81BA-81E22DEEB9E9}" dt="2023-10-25T05:43:50.711" v="2194" actId="20577"/>
          <ac:spMkLst>
            <pc:docMk/>
            <pc:sldMk cId="4181343514" sldId="312"/>
            <ac:spMk id="4" creationId="{B2CBC8C8-75F1-4A38-A82C-C3A44C060A10}"/>
          </ac:spMkLst>
        </pc:spChg>
        <pc:spChg chg="del">
          <ac:chgData name="Mucklow Darren (Staff)" userId="8e59ca1c-6b4b-435e-9886-d435788b9330" providerId="ADAL" clId="{F1A9B075-CE16-4EA2-81BA-81E22DEEB9E9}" dt="2023-10-25T05:43:15.360" v="2166" actId="478"/>
          <ac:spMkLst>
            <pc:docMk/>
            <pc:sldMk cId="4181343514" sldId="312"/>
            <ac:spMk id="11" creationId="{EECE51F7-4692-40E7-90E0-197FFE0CCECF}"/>
          </ac:spMkLst>
        </pc:spChg>
        <pc:spChg chg="add mod">
          <ac:chgData name="Mucklow Darren (Staff)" userId="8e59ca1c-6b4b-435e-9886-d435788b9330" providerId="ADAL" clId="{F1A9B075-CE16-4EA2-81BA-81E22DEEB9E9}" dt="2023-10-25T05:44:31.518" v="2203" actId="1076"/>
          <ac:spMkLst>
            <pc:docMk/>
            <pc:sldMk cId="4181343514" sldId="312"/>
            <ac:spMk id="12" creationId="{D60666D6-A75F-4792-943F-B019583739D2}"/>
          </ac:spMkLst>
        </pc:spChg>
        <pc:spChg chg="add mod">
          <ac:chgData name="Mucklow Darren (Staff)" userId="8e59ca1c-6b4b-435e-9886-d435788b9330" providerId="ADAL" clId="{F1A9B075-CE16-4EA2-81BA-81E22DEEB9E9}" dt="2023-10-25T05:44:43.248" v="2211" actId="1038"/>
          <ac:spMkLst>
            <pc:docMk/>
            <pc:sldMk cId="4181343514" sldId="312"/>
            <ac:spMk id="13" creationId="{E000BD61-7553-4B5D-ADBE-92622128B348}"/>
          </ac:spMkLst>
        </pc:spChg>
        <pc:spChg chg="del">
          <ac:chgData name="Mucklow Darren (Staff)" userId="8e59ca1c-6b4b-435e-9886-d435788b9330" providerId="ADAL" clId="{F1A9B075-CE16-4EA2-81BA-81E22DEEB9E9}" dt="2023-10-25T05:43:15.360" v="2166" actId="478"/>
          <ac:spMkLst>
            <pc:docMk/>
            <pc:sldMk cId="4181343514" sldId="312"/>
            <ac:spMk id="14" creationId="{7DBC9A1A-35F1-4149-8DE6-6F91D43CC9B3}"/>
          </ac:spMkLst>
        </pc:spChg>
        <pc:spChg chg="add mod">
          <ac:chgData name="Mucklow Darren (Staff)" userId="8e59ca1c-6b4b-435e-9886-d435788b9330" providerId="ADAL" clId="{F1A9B075-CE16-4EA2-81BA-81E22DEEB9E9}" dt="2023-10-25T05:45:47.518" v="2239" actId="14100"/>
          <ac:spMkLst>
            <pc:docMk/>
            <pc:sldMk cId="4181343514" sldId="312"/>
            <ac:spMk id="15" creationId="{4DA6FBF4-AE27-40E7-B806-3E341CE4FBBF}"/>
          </ac:spMkLst>
        </pc:spChg>
        <pc:picChg chg="del">
          <ac:chgData name="Mucklow Darren (Staff)" userId="8e59ca1c-6b4b-435e-9886-d435788b9330" providerId="ADAL" clId="{F1A9B075-CE16-4EA2-81BA-81E22DEEB9E9}" dt="2023-10-25T05:43:10.871" v="2165" actId="478"/>
          <ac:picMkLst>
            <pc:docMk/>
            <pc:sldMk cId="4181343514" sldId="312"/>
            <ac:picMk id="5" creationId="{64A4E5EC-E8A6-4670-BEC6-2CA037764FD5}"/>
          </ac:picMkLst>
        </pc:picChg>
        <pc:picChg chg="del mod">
          <ac:chgData name="Mucklow Darren (Staff)" userId="8e59ca1c-6b4b-435e-9886-d435788b9330" providerId="ADAL" clId="{F1A9B075-CE16-4EA2-81BA-81E22DEEB9E9}" dt="2023-10-25T05:43:09.552" v="2164" actId="478"/>
          <ac:picMkLst>
            <pc:docMk/>
            <pc:sldMk cId="4181343514" sldId="312"/>
            <ac:picMk id="10" creationId="{1155F6B9-223A-4831-B00E-DF5F8A5EBE97}"/>
          </ac:picMkLst>
        </pc:picChg>
        <pc:cxnChg chg="add mod">
          <ac:chgData name="Mucklow Darren (Staff)" userId="8e59ca1c-6b4b-435e-9886-d435788b9330" providerId="ADAL" clId="{F1A9B075-CE16-4EA2-81BA-81E22DEEB9E9}" dt="2023-10-25T05:44:20.711" v="2200" actId="1582"/>
          <ac:cxnSpMkLst>
            <pc:docMk/>
            <pc:sldMk cId="4181343514" sldId="312"/>
            <ac:cxnSpMk id="6" creationId="{7C78BA7F-F349-45D4-88C7-ADC9754B34E7}"/>
          </ac:cxnSpMkLst>
        </pc:cxnChg>
      </pc:sldChg>
      <pc:sldChg chg="addSp delSp modSp add mod modAnim">
        <pc:chgData name="Mucklow Darren (Staff)" userId="8e59ca1c-6b4b-435e-9886-d435788b9330" providerId="ADAL" clId="{F1A9B075-CE16-4EA2-81BA-81E22DEEB9E9}" dt="2023-10-25T07:57:01.270" v="2868"/>
        <pc:sldMkLst>
          <pc:docMk/>
          <pc:sldMk cId="1689194271" sldId="313"/>
        </pc:sldMkLst>
        <pc:spChg chg="del">
          <ac:chgData name="Mucklow Darren (Staff)" userId="8e59ca1c-6b4b-435e-9886-d435788b9330" providerId="ADAL" clId="{F1A9B075-CE16-4EA2-81BA-81E22DEEB9E9}" dt="2023-10-25T06:15:16.854" v="2462" actId="478"/>
          <ac:spMkLst>
            <pc:docMk/>
            <pc:sldMk cId="1689194271" sldId="313"/>
            <ac:spMk id="3" creationId="{E195AECD-C740-15C7-B2B3-621433714DE7}"/>
          </ac:spMkLst>
        </pc:spChg>
        <pc:spChg chg="add mod">
          <ac:chgData name="Mucklow Darren (Staff)" userId="8e59ca1c-6b4b-435e-9886-d435788b9330" providerId="ADAL" clId="{F1A9B075-CE16-4EA2-81BA-81E22DEEB9E9}" dt="2023-10-25T06:19:22.689" v="2505" actId="1076"/>
          <ac:spMkLst>
            <pc:docMk/>
            <pc:sldMk cId="1689194271" sldId="313"/>
            <ac:spMk id="5" creationId="{75B585FF-05A1-4473-BBCE-ED20EEF13350}"/>
          </ac:spMkLst>
        </pc:spChg>
        <pc:spChg chg="add mod">
          <ac:chgData name="Mucklow Darren (Staff)" userId="8e59ca1c-6b4b-435e-9886-d435788b9330" providerId="ADAL" clId="{F1A9B075-CE16-4EA2-81BA-81E22DEEB9E9}" dt="2023-10-25T06:15:47.770" v="2477" actId="1076"/>
          <ac:spMkLst>
            <pc:docMk/>
            <pc:sldMk cId="1689194271" sldId="313"/>
            <ac:spMk id="6" creationId="{30BB8375-D82D-43CA-8BCA-BBE5B85320C1}"/>
          </ac:spMkLst>
        </pc:spChg>
        <pc:spChg chg="add mod">
          <ac:chgData name="Mucklow Darren (Staff)" userId="8e59ca1c-6b4b-435e-9886-d435788b9330" providerId="ADAL" clId="{F1A9B075-CE16-4EA2-81BA-81E22DEEB9E9}" dt="2023-10-25T06:18:17.557" v="2503" actId="1038"/>
          <ac:spMkLst>
            <pc:docMk/>
            <pc:sldMk cId="1689194271" sldId="313"/>
            <ac:spMk id="9" creationId="{62F725C8-3825-45E7-BD8D-2558F913BE99}"/>
          </ac:spMkLst>
        </pc:spChg>
        <pc:picChg chg="del">
          <ac:chgData name="Mucklow Darren (Staff)" userId="8e59ca1c-6b4b-435e-9886-d435788b9330" providerId="ADAL" clId="{F1A9B075-CE16-4EA2-81BA-81E22DEEB9E9}" dt="2023-10-25T06:03:40.675" v="2438" actId="478"/>
          <ac:picMkLst>
            <pc:docMk/>
            <pc:sldMk cId="1689194271" sldId="313"/>
            <ac:picMk id="4" creationId="{6C3D62C3-5934-4A98-A49B-56F9F3736306}"/>
          </ac:picMkLst>
        </pc:picChg>
        <pc:picChg chg="add mod">
          <ac:chgData name="Mucklow Darren (Staff)" userId="8e59ca1c-6b4b-435e-9886-d435788b9330" providerId="ADAL" clId="{F1A9B075-CE16-4EA2-81BA-81E22DEEB9E9}" dt="2023-10-25T06:18:12.508" v="2496" actId="1076"/>
          <ac:picMkLst>
            <pc:docMk/>
            <pc:sldMk cId="1689194271" sldId="313"/>
            <ac:picMk id="8" creationId="{23713762-2E28-42F7-94BF-932A3C350593}"/>
          </ac:picMkLst>
        </pc:picChg>
      </pc:sldChg>
      <pc:sldChg chg="addSp delSp modSp add mod modAnim">
        <pc:chgData name="Mucklow Darren (Staff)" userId="8e59ca1c-6b4b-435e-9886-d435788b9330" providerId="ADAL" clId="{F1A9B075-CE16-4EA2-81BA-81E22DEEB9E9}" dt="2023-10-25T07:57:05.219" v="2869"/>
        <pc:sldMkLst>
          <pc:docMk/>
          <pc:sldMk cId="1159414983" sldId="314"/>
        </pc:sldMkLst>
        <pc:spChg chg="del">
          <ac:chgData name="Mucklow Darren (Staff)" userId="8e59ca1c-6b4b-435e-9886-d435788b9330" providerId="ADAL" clId="{F1A9B075-CE16-4EA2-81BA-81E22DEEB9E9}" dt="2023-10-25T06:19:27.916" v="2507" actId="478"/>
          <ac:spMkLst>
            <pc:docMk/>
            <pc:sldMk cId="1159414983" sldId="314"/>
            <ac:spMk id="3" creationId="{E195AECD-C740-15C7-B2B3-621433714DE7}"/>
          </ac:spMkLst>
        </pc:spChg>
        <pc:spChg chg="add mod">
          <ac:chgData name="Mucklow Darren (Staff)" userId="8e59ca1c-6b4b-435e-9886-d435788b9330" providerId="ADAL" clId="{F1A9B075-CE16-4EA2-81BA-81E22DEEB9E9}" dt="2023-10-25T06:25:02.692" v="2561" actId="1076"/>
          <ac:spMkLst>
            <pc:docMk/>
            <pc:sldMk cId="1159414983" sldId="314"/>
            <ac:spMk id="5" creationId="{BE2114CE-5D76-4B7D-8498-1C460DA76505}"/>
          </ac:spMkLst>
        </pc:spChg>
        <pc:spChg chg="add mod">
          <ac:chgData name="Mucklow Darren (Staff)" userId="8e59ca1c-6b4b-435e-9886-d435788b9330" providerId="ADAL" clId="{F1A9B075-CE16-4EA2-81BA-81E22DEEB9E9}" dt="2023-10-25T06:25:25.241" v="2572" actId="1076"/>
          <ac:spMkLst>
            <pc:docMk/>
            <pc:sldMk cId="1159414983" sldId="314"/>
            <ac:spMk id="10" creationId="{1B3F10AB-28AC-4AB9-9B2D-BBD3C0744811}"/>
          </ac:spMkLst>
        </pc:spChg>
        <pc:spChg chg="add mod">
          <ac:chgData name="Mucklow Darren (Staff)" userId="8e59ca1c-6b4b-435e-9886-d435788b9330" providerId="ADAL" clId="{F1A9B075-CE16-4EA2-81BA-81E22DEEB9E9}" dt="2023-10-25T06:25:38.007" v="2577" actId="1076"/>
          <ac:spMkLst>
            <pc:docMk/>
            <pc:sldMk cId="1159414983" sldId="314"/>
            <ac:spMk id="11" creationId="{D490F4B5-9438-4295-A5DD-C0CF629CEF41}"/>
          </ac:spMkLst>
        </pc:spChg>
        <pc:picChg chg="del">
          <ac:chgData name="Mucklow Darren (Staff)" userId="8e59ca1c-6b4b-435e-9886-d435788b9330" providerId="ADAL" clId="{F1A9B075-CE16-4EA2-81BA-81E22DEEB9E9}" dt="2023-10-25T06:05:54.513" v="2439" actId="478"/>
          <ac:picMkLst>
            <pc:docMk/>
            <pc:sldMk cId="1159414983" sldId="314"/>
            <ac:picMk id="4" creationId="{6C3D62C3-5934-4A98-A49B-56F9F3736306}"/>
          </ac:picMkLst>
        </pc:picChg>
        <pc:picChg chg="add mod">
          <ac:chgData name="Mucklow Darren (Staff)" userId="8e59ca1c-6b4b-435e-9886-d435788b9330" providerId="ADAL" clId="{F1A9B075-CE16-4EA2-81BA-81E22DEEB9E9}" dt="2023-10-25T06:24:22.303" v="2552" actId="1076"/>
          <ac:picMkLst>
            <pc:docMk/>
            <pc:sldMk cId="1159414983" sldId="314"/>
            <ac:picMk id="7" creationId="{B16A3C3D-DE78-41AD-976D-363B13689E7D}"/>
          </ac:picMkLst>
        </pc:picChg>
        <pc:picChg chg="add mod">
          <ac:chgData name="Mucklow Darren (Staff)" userId="8e59ca1c-6b4b-435e-9886-d435788b9330" providerId="ADAL" clId="{F1A9B075-CE16-4EA2-81BA-81E22DEEB9E9}" dt="2023-10-25T06:24:58.031" v="2559" actId="1440"/>
          <ac:picMkLst>
            <pc:docMk/>
            <pc:sldMk cId="1159414983" sldId="314"/>
            <ac:picMk id="9" creationId="{5118AE2B-32B4-4DA4-B8D6-EB1829D0DB03}"/>
          </ac:picMkLst>
        </pc:picChg>
      </pc:sldChg>
      <pc:sldChg chg="add del">
        <pc:chgData name="Mucklow Darren (Staff)" userId="8e59ca1c-6b4b-435e-9886-d435788b9330" providerId="ADAL" clId="{F1A9B075-CE16-4EA2-81BA-81E22DEEB9E9}" dt="2023-10-25T08:08:24.506" v="3142" actId="47"/>
        <pc:sldMkLst>
          <pc:docMk/>
          <pc:sldMk cId="782074083" sldId="315"/>
        </pc:sldMkLst>
      </pc:sldChg>
      <pc:sldChg chg="add del">
        <pc:chgData name="Mucklow Darren (Staff)" userId="8e59ca1c-6b4b-435e-9886-d435788b9330" providerId="ADAL" clId="{F1A9B075-CE16-4EA2-81BA-81E22DEEB9E9}" dt="2023-10-25T08:08:25.040" v="3143" actId="47"/>
        <pc:sldMkLst>
          <pc:docMk/>
          <pc:sldMk cId="546448903" sldId="316"/>
        </pc:sldMkLst>
      </pc:sldChg>
      <pc:sldChg chg="addSp delSp modSp add mod ord delAnim modAnim">
        <pc:chgData name="Mucklow Darren (Staff)" userId="8e59ca1c-6b4b-435e-9886-d435788b9330" providerId="ADAL" clId="{F1A9B075-CE16-4EA2-81BA-81E22DEEB9E9}" dt="2023-10-25T08:09:23.924" v="3149" actId="14100"/>
        <pc:sldMkLst>
          <pc:docMk/>
          <pc:sldMk cId="4122137615" sldId="317"/>
        </pc:sldMkLst>
        <pc:spChg chg="mod">
          <ac:chgData name="Mucklow Darren (Staff)" userId="8e59ca1c-6b4b-435e-9886-d435788b9330" providerId="ADAL" clId="{F1A9B075-CE16-4EA2-81BA-81E22DEEB9E9}" dt="2023-10-25T07:57:54.838" v="2895" actId="20577"/>
          <ac:spMkLst>
            <pc:docMk/>
            <pc:sldMk cId="4122137615" sldId="317"/>
            <ac:spMk id="2" creationId="{18B1A033-6A7D-76FA-B421-A91A0DBBA43D}"/>
          </ac:spMkLst>
        </pc:spChg>
        <pc:spChg chg="mod">
          <ac:chgData name="Mucklow Darren (Staff)" userId="8e59ca1c-6b4b-435e-9886-d435788b9330" providerId="ADAL" clId="{F1A9B075-CE16-4EA2-81BA-81E22DEEB9E9}" dt="2023-10-25T08:09:23.924" v="3149" actId="14100"/>
          <ac:spMkLst>
            <pc:docMk/>
            <pc:sldMk cId="4122137615" sldId="317"/>
            <ac:spMk id="3" creationId="{E195AECD-C740-15C7-B2B3-621433714DE7}"/>
          </ac:spMkLst>
        </pc:spChg>
        <pc:spChg chg="add mod">
          <ac:chgData name="Mucklow Darren (Staff)" userId="8e59ca1c-6b4b-435e-9886-d435788b9330" providerId="ADAL" clId="{F1A9B075-CE16-4EA2-81BA-81E22DEEB9E9}" dt="2023-10-25T08:01:22.329" v="2989" actId="6549"/>
          <ac:spMkLst>
            <pc:docMk/>
            <pc:sldMk cId="4122137615" sldId="317"/>
            <ac:spMk id="4" creationId="{C64CA942-E83C-4F3D-B74F-79E0C4724264}"/>
          </ac:spMkLst>
        </pc:spChg>
        <pc:spChg chg="add mod">
          <ac:chgData name="Mucklow Darren (Staff)" userId="8e59ca1c-6b4b-435e-9886-d435788b9330" providerId="ADAL" clId="{F1A9B075-CE16-4EA2-81BA-81E22DEEB9E9}" dt="2023-10-25T08:05:19.817" v="3011" actId="1076"/>
          <ac:spMkLst>
            <pc:docMk/>
            <pc:sldMk cId="4122137615" sldId="317"/>
            <ac:spMk id="5" creationId="{A70FCC31-71A2-4494-B719-1BEE35FF2C14}"/>
          </ac:spMkLst>
        </pc:spChg>
        <pc:spChg chg="add mod">
          <ac:chgData name="Mucklow Darren (Staff)" userId="8e59ca1c-6b4b-435e-9886-d435788b9330" providerId="ADAL" clId="{F1A9B075-CE16-4EA2-81BA-81E22DEEB9E9}" dt="2023-10-25T08:06:47.198" v="3122" actId="1076"/>
          <ac:spMkLst>
            <pc:docMk/>
            <pc:sldMk cId="4122137615" sldId="317"/>
            <ac:spMk id="10" creationId="{E016A883-3049-44B0-959E-DB8B084EED7A}"/>
          </ac:spMkLst>
        </pc:spChg>
        <pc:spChg chg="add mod">
          <ac:chgData name="Mucklow Darren (Staff)" userId="8e59ca1c-6b4b-435e-9886-d435788b9330" providerId="ADAL" clId="{F1A9B075-CE16-4EA2-81BA-81E22DEEB9E9}" dt="2023-10-25T08:07:02.466" v="3127" actId="1076"/>
          <ac:spMkLst>
            <pc:docMk/>
            <pc:sldMk cId="4122137615" sldId="317"/>
            <ac:spMk id="12" creationId="{66FA35AF-0178-4249-97D2-724111CA31CA}"/>
          </ac:spMkLst>
        </pc:spChg>
        <pc:spChg chg="add mod">
          <ac:chgData name="Mucklow Darren (Staff)" userId="8e59ca1c-6b4b-435e-9886-d435788b9330" providerId="ADAL" clId="{F1A9B075-CE16-4EA2-81BA-81E22DEEB9E9}" dt="2023-10-25T08:07:57.421" v="3140" actId="1076"/>
          <ac:spMkLst>
            <pc:docMk/>
            <pc:sldMk cId="4122137615" sldId="317"/>
            <ac:spMk id="13" creationId="{12CF5112-5EC7-40EE-967E-A8BBC922705C}"/>
          </ac:spMkLst>
        </pc:spChg>
        <pc:picChg chg="add mod">
          <ac:chgData name="Mucklow Darren (Staff)" userId="8e59ca1c-6b4b-435e-9886-d435788b9330" providerId="ADAL" clId="{F1A9B075-CE16-4EA2-81BA-81E22DEEB9E9}" dt="2023-10-25T08:05:32.085" v="3015" actId="1076"/>
          <ac:picMkLst>
            <pc:docMk/>
            <pc:sldMk cId="4122137615" sldId="317"/>
            <ac:picMk id="6" creationId="{3BAB559B-0448-4F56-B64C-AB526FA64DCB}"/>
          </ac:picMkLst>
        </pc:picChg>
        <pc:picChg chg="add del mod">
          <ac:chgData name="Mucklow Darren (Staff)" userId="8e59ca1c-6b4b-435e-9886-d435788b9330" providerId="ADAL" clId="{F1A9B075-CE16-4EA2-81BA-81E22DEEB9E9}" dt="2023-10-25T08:01:47.556" v="2995" actId="478"/>
          <ac:picMkLst>
            <pc:docMk/>
            <pc:sldMk cId="4122137615" sldId="317"/>
            <ac:picMk id="7" creationId="{38F7D188-0892-4742-9D11-C99C3875219D}"/>
          </ac:picMkLst>
        </pc:picChg>
        <pc:picChg chg="add mod">
          <ac:chgData name="Mucklow Darren (Staff)" userId="8e59ca1c-6b4b-435e-9886-d435788b9330" providerId="ADAL" clId="{F1A9B075-CE16-4EA2-81BA-81E22DEEB9E9}" dt="2023-10-25T08:05:30.169" v="3014" actId="1076"/>
          <ac:picMkLst>
            <pc:docMk/>
            <pc:sldMk cId="4122137615" sldId="317"/>
            <ac:picMk id="9" creationId="{CB189E12-124E-41D5-87C4-E6B62AF991C9}"/>
          </ac:picMkLst>
        </pc:picChg>
      </pc:sldChg>
      <pc:sldChg chg="modSp add mod">
        <pc:chgData name="Mucklow Darren (Staff)" userId="8e59ca1c-6b4b-435e-9886-d435788b9330" providerId="ADAL" clId="{F1A9B075-CE16-4EA2-81BA-81E22DEEB9E9}" dt="2023-10-25T08:10:34.472" v="3323" actId="20577"/>
        <pc:sldMkLst>
          <pc:docMk/>
          <pc:sldMk cId="2294538335" sldId="318"/>
        </pc:sldMkLst>
        <pc:spChg chg="mod">
          <ac:chgData name="Mucklow Darren (Staff)" userId="8e59ca1c-6b4b-435e-9886-d435788b9330" providerId="ADAL" clId="{F1A9B075-CE16-4EA2-81BA-81E22DEEB9E9}" dt="2023-10-25T07:52:21.534" v="2831" actId="20577"/>
          <ac:spMkLst>
            <pc:docMk/>
            <pc:sldMk cId="2294538335" sldId="318"/>
            <ac:spMk id="2" creationId="{18B1A033-6A7D-76FA-B421-A91A0DBBA43D}"/>
          </ac:spMkLst>
        </pc:spChg>
        <pc:spChg chg="mod">
          <ac:chgData name="Mucklow Darren (Staff)" userId="8e59ca1c-6b4b-435e-9886-d435788b9330" providerId="ADAL" clId="{F1A9B075-CE16-4EA2-81BA-81E22DEEB9E9}" dt="2023-10-25T08:10:34.472" v="3323" actId="20577"/>
          <ac:spMkLst>
            <pc:docMk/>
            <pc:sldMk cId="2294538335" sldId="318"/>
            <ac:spMk id="3" creationId="{E195AECD-C740-15C7-B2B3-621433714DE7}"/>
          </ac:spMkLst>
        </pc:spChg>
      </pc:sldChg>
    </pc:docChg>
  </pc:docChgLst>
  <pc:docChgLst>
    <pc:chgData name="Mucklow Darren (Staff)" userId="8e59ca1c-6b4b-435e-9886-d435788b9330" providerId="ADAL" clId="{C7A4DB3C-3AD0-4623-96C1-B36D4C5C967E}"/>
    <pc:docChg chg="custSel addSld delSld modSld">
      <pc:chgData name="Mucklow Darren (Staff)" userId="8e59ca1c-6b4b-435e-9886-d435788b9330" providerId="ADAL" clId="{C7A4DB3C-3AD0-4623-96C1-B36D4C5C967E}" dt="2023-10-29T14:41:44.246" v="1873"/>
      <pc:docMkLst>
        <pc:docMk/>
      </pc:docMkLst>
      <pc:sldChg chg="modSp mod">
        <pc:chgData name="Mucklow Darren (Staff)" userId="8e59ca1c-6b4b-435e-9886-d435788b9330" providerId="ADAL" clId="{C7A4DB3C-3AD0-4623-96C1-B36D4C5C967E}" dt="2023-10-29T07:16:40.253" v="27" actId="20577"/>
        <pc:sldMkLst>
          <pc:docMk/>
          <pc:sldMk cId="4183809300" sldId="296"/>
        </pc:sldMkLst>
        <pc:spChg chg="mod">
          <ac:chgData name="Mucklow Darren (Staff)" userId="8e59ca1c-6b4b-435e-9886-d435788b9330" providerId="ADAL" clId="{C7A4DB3C-3AD0-4623-96C1-B36D4C5C967E}" dt="2023-10-29T07:16:40.253" v="27" actId="20577"/>
          <ac:spMkLst>
            <pc:docMk/>
            <pc:sldMk cId="4183809300" sldId="296"/>
            <ac:spMk id="8" creationId="{00000000-0000-0000-0000-000000000000}"/>
          </ac:spMkLst>
        </pc:spChg>
      </pc:sldChg>
      <pc:sldChg chg="addSp delSp modSp mod delAnim modAnim">
        <pc:chgData name="Mucklow Darren (Staff)" userId="8e59ca1c-6b4b-435e-9886-d435788b9330" providerId="ADAL" clId="{C7A4DB3C-3AD0-4623-96C1-B36D4C5C967E}" dt="2023-10-29T14:34:12.707" v="1669"/>
        <pc:sldMkLst>
          <pc:docMk/>
          <pc:sldMk cId="895964165" sldId="299"/>
        </pc:sldMkLst>
        <pc:spChg chg="mod">
          <ac:chgData name="Mucklow Darren (Staff)" userId="8e59ca1c-6b4b-435e-9886-d435788b9330" providerId="ADAL" clId="{C7A4DB3C-3AD0-4623-96C1-B36D4C5C967E}" dt="2023-10-29T07:26:46.321" v="91" actId="20577"/>
          <ac:spMkLst>
            <pc:docMk/>
            <pc:sldMk cId="895964165" sldId="299"/>
            <ac:spMk id="2" creationId="{18B1A033-6A7D-76FA-B421-A91A0DBBA43D}"/>
          </ac:spMkLst>
        </pc:spChg>
        <pc:spChg chg="del">
          <ac:chgData name="Mucklow Darren (Staff)" userId="8e59ca1c-6b4b-435e-9886-d435788b9330" providerId="ADAL" clId="{C7A4DB3C-3AD0-4623-96C1-B36D4C5C967E}" dt="2023-10-29T07:29:28.512" v="92" actId="478"/>
          <ac:spMkLst>
            <pc:docMk/>
            <pc:sldMk cId="895964165" sldId="299"/>
            <ac:spMk id="3" creationId="{E195AECD-C740-15C7-B2B3-621433714DE7}"/>
          </ac:spMkLst>
        </pc:spChg>
        <pc:spChg chg="add del mod">
          <ac:chgData name="Mucklow Darren (Staff)" userId="8e59ca1c-6b4b-435e-9886-d435788b9330" providerId="ADAL" clId="{C7A4DB3C-3AD0-4623-96C1-B36D4C5C967E}" dt="2023-10-29T07:29:47.319" v="93" actId="478"/>
          <ac:spMkLst>
            <pc:docMk/>
            <pc:sldMk cId="895964165" sldId="299"/>
            <ac:spMk id="5" creationId="{E2B47337-D9E4-4BF1-BE07-8ACB547988FB}"/>
          </ac:spMkLst>
        </pc:spChg>
        <pc:spChg chg="add mod">
          <ac:chgData name="Mucklow Darren (Staff)" userId="8e59ca1c-6b4b-435e-9886-d435788b9330" providerId="ADAL" clId="{C7A4DB3C-3AD0-4623-96C1-B36D4C5C967E}" dt="2023-10-29T07:34:29.591" v="190" actId="1035"/>
          <ac:spMkLst>
            <pc:docMk/>
            <pc:sldMk cId="895964165" sldId="299"/>
            <ac:spMk id="6" creationId="{A495844A-CB0D-40CA-9AFB-48CCDEF57575}"/>
          </ac:spMkLst>
        </pc:spChg>
        <pc:spChg chg="add mod">
          <ac:chgData name="Mucklow Darren (Staff)" userId="8e59ca1c-6b4b-435e-9886-d435788b9330" providerId="ADAL" clId="{C7A4DB3C-3AD0-4623-96C1-B36D4C5C967E}" dt="2023-10-29T07:34:29.591" v="190" actId="1035"/>
          <ac:spMkLst>
            <pc:docMk/>
            <pc:sldMk cId="895964165" sldId="299"/>
            <ac:spMk id="8" creationId="{3AFA42E0-EEB4-4AC8-AE51-905632D5C1DE}"/>
          </ac:spMkLst>
        </pc:spChg>
        <pc:spChg chg="add mod">
          <ac:chgData name="Mucklow Darren (Staff)" userId="8e59ca1c-6b4b-435e-9886-d435788b9330" providerId="ADAL" clId="{C7A4DB3C-3AD0-4623-96C1-B36D4C5C967E}" dt="2023-10-29T07:34:29.591" v="190" actId="1035"/>
          <ac:spMkLst>
            <pc:docMk/>
            <pc:sldMk cId="895964165" sldId="299"/>
            <ac:spMk id="9" creationId="{697CB3A2-76BD-4966-ADFD-E77EF2111D4C}"/>
          </ac:spMkLst>
        </pc:spChg>
        <pc:spChg chg="add mod">
          <ac:chgData name="Mucklow Darren (Staff)" userId="8e59ca1c-6b4b-435e-9886-d435788b9330" providerId="ADAL" clId="{C7A4DB3C-3AD0-4623-96C1-B36D4C5C967E}" dt="2023-10-29T07:34:29.591" v="190" actId="1035"/>
          <ac:spMkLst>
            <pc:docMk/>
            <pc:sldMk cId="895964165" sldId="299"/>
            <ac:spMk id="10" creationId="{5CD4C370-2BA8-4B34-B6E8-D1C40D5DFB2D}"/>
          </ac:spMkLst>
        </pc:spChg>
        <pc:spChg chg="add mod">
          <ac:chgData name="Mucklow Darren (Staff)" userId="8e59ca1c-6b4b-435e-9886-d435788b9330" providerId="ADAL" clId="{C7A4DB3C-3AD0-4623-96C1-B36D4C5C967E}" dt="2023-10-29T07:34:29.591" v="190" actId="1035"/>
          <ac:spMkLst>
            <pc:docMk/>
            <pc:sldMk cId="895964165" sldId="299"/>
            <ac:spMk id="11" creationId="{D6C39C36-876E-46F5-97A2-DE909ACC396C}"/>
          </ac:spMkLst>
        </pc:spChg>
        <pc:spChg chg="add mod">
          <ac:chgData name="Mucklow Darren (Staff)" userId="8e59ca1c-6b4b-435e-9886-d435788b9330" providerId="ADAL" clId="{C7A4DB3C-3AD0-4623-96C1-B36D4C5C967E}" dt="2023-10-29T07:34:29.591" v="190" actId="1035"/>
          <ac:spMkLst>
            <pc:docMk/>
            <pc:sldMk cId="895964165" sldId="299"/>
            <ac:spMk id="13" creationId="{A5BBCD20-9846-4F3A-8414-7D22C3D4DC8D}"/>
          </ac:spMkLst>
        </pc:spChg>
        <pc:spChg chg="add mod">
          <ac:chgData name="Mucklow Darren (Staff)" userId="8e59ca1c-6b4b-435e-9886-d435788b9330" providerId="ADAL" clId="{C7A4DB3C-3AD0-4623-96C1-B36D4C5C967E}" dt="2023-10-29T07:34:29.591" v="190" actId="1035"/>
          <ac:spMkLst>
            <pc:docMk/>
            <pc:sldMk cId="895964165" sldId="299"/>
            <ac:spMk id="14" creationId="{DBADC663-00DD-4FB1-AD2B-656EC93C3353}"/>
          </ac:spMkLst>
        </pc:spChg>
        <pc:spChg chg="add mod">
          <ac:chgData name="Mucklow Darren (Staff)" userId="8e59ca1c-6b4b-435e-9886-d435788b9330" providerId="ADAL" clId="{C7A4DB3C-3AD0-4623-96C1-B36D4C5C967E}" dt="2023-10-29T07:34:29.591" v="190" actId="1035"/>
          <ac:spMkLst>
            <pc:docMk/>
            <pc:sldMk cId="895964165" sldId="299"/>
            <ac:spMk id="15" creationId="{B0202353-A20A-42DC-AD83-C2ECCC3A920B}"/>
          </ac:spMkLst>
        </pc:spChg>
        <pc:spChg chg="add mod">
          <ac:chgData name="Mucklow Darren (Staff)" userId="8e59ca1c-6b4b-435e-9886-d435788b9330" providerId="ADAL" clId="{C7A4DB3C-3AD0-4623-96C1-B36D4C5C967E}" dt="2023-10-29T07:34:46.520" v="212" actId="1035"/>
          <ac:spMkLst>
            <pc:docMk/>
            <pc:sldMk cId="895964165" sldId="299"/>
            <ac:spMk id="19" creationId="{4CC28357-0A11-452D-AF68-C8162CE60D0F}"/>
          </ac:spMkLst>
        </pc:spChg>
        <pc:spChg chg="add mod">
          <ac:chgData name="Mucklow Darren (Staff)" userId="8e59ca1c-6b4b-435e-9886-d435788b9330" providerId="ADAL" clId="{C7A4DB3C-3AD0-4623-96C1-B36D4C5C967E}" dt="2023-10-29T07:34:46.520" v="212" actId="1035"/>
          <ac:spMkLst>
            <pc:docMk/>
            <pc:sldMk cId="895964165" sldId="299"/>
            <ac:spMk id="20" creationId="{F41BEF66-944A-4821-AC52-2B3864B0C56F}"/>
          </ac:spMkLst>
        </pc:spChg>
        <pc:spChg chg="add mod">
          <ac:chgData name="Mucklow Darren (Staff)" userId="8e59ca1c-6b4b-435e-9886-d435788b9330" providerId="ADAL" clId="{C7A4DB3C-3AD0-4623-96C1-B36D4C5C967E}" dt="2023-10-29T07:34:46.520" v="212" actId="1035"/>
          <ac:spMkLst>
            <pc:docMk/>
            <pc:sldMk cId="895964165" sldId="299"/>
            <ac:spMk id="22" creationId="{C792D552-E62E-476D-AEA8-916179557C5C}"/>
          </ac:spMkLst>
        </pc:spChg>
        <pc:spChg chg="add mod">
          <ac:chgData name="Mucklow Darren (Staff)" userId="8e59ca1c-6b4b-435e-9886-d435788b9330" providerId="ADAL" clId="{C7A4DB3C-3AD0-4623-96C1-B36D4C5C967E}" dt="2023-10-29T07:34:46.520" v="212" actId="1035"/>
          <ac:spMkLst>
            <pc:docMk/>
            <pc:sldMk cId="895964165" sldId="299"/>
            <ac:spMk id="24" creationId="{05690EC3-457F-47EF-8BA8-2B5CE856CA5C}"/>
          </ac:spMkLst>
        </pc:spChg>
        <pc:spChg chg="add mod">
          <ac:chgData name="Mucklow Darren (Staff)" userId="8e59ca1c-6b4b-435e-9886-d435788b9330" providerId="ADAL" clId="{C7A4DB3C-3AD0-4623-96C1-B36D4C5C967E}" dt="2023-10-29T07:34:46.520" v="212" actId="1035"/>
          <ac:spMkLst>
            <pc:docMk/>
            <pc:sldMk cId="895964165" sldId="299"/>
            <ac:spMk id="25" creationId="{15965A22-927A-46D7-AF7F-F393B11AA6C0}"/>
          </ac:spMkLst>
        </pc:spChg>
        <pc:spChg chg="add mod">
          <ac:chgData name="Mucklow Darren (Staff)" userId="8e59ca1c-6b4b-435e-9886-d435788b9330" providerId="ADAL" clId="{C7A4DB3C-3AD0-4623-96C1-B36D4C5C967E}" dt="2023-10-29T07:34:46.520" v="212" actId="1035"/>
          <ac:spMkLst>
            <pc:docMk/>
            <pc:sldMk cId="895964165" sldId="299"/>
            <ac:spMk id="26" creationId="{11DA34C5-E304-4B9C-ACB1-44CADE7DBDE1}"/>
          </ac:spMkLst>
        </pc:spChg>
        <pc:spChg chg="add mod">
          <ac:chgData name="Mucklow Darren (Staff)" userId="8e59ca1c-6b4b-435e-9886-d435788b9330" providerId="ADAL" clId="{C7A4DB3C-3AD0-4623-96C1-B36D4C5C967E}" dt="2023-10-29T07:35:30.774" v="219" actId="1035"/>
          <ac:spMkLst>
            <pc:docMk/>
            <pc:sldMk cId="895964165" sldId="299"/>
            <ac:spMk id="28" creationId="{ED3118DE-C4C4-4FA2-97BC-0E46F9FA9931}"/>
          </ac:spMkLst>
        </pc:spChg>
        <pc:spChg chg="add mod">
          <ac:chgData name="Mucklow Darren (Staff)" userId="8e59ca1c-6b4b-435e-9886-d435788b9330" providerId="ADAL" clId="{C7A4DB3C-3AD0-4623-96C1-B36D4C5C967E}" dt="2023-10-29T07:35:30.774" v="219" actId="1035"/>
          <ac:spMkLst>
            <pc:docMk/>
            <pc:sldMk cId="895964165" sldId="299"/>
            <ac:spMk id="29" creationId="{BABC682F-C17A-4A1C-AB84-50B0371C6877}"/>
          </ac:spMkLst>
        </pc:spChg>
        <pc:spChg chg="add del mod">
          <ac:chgData name="Mucklow Darren (Staff)" userId="8e59ca1c-6b4b-435e-9886-d435788b9330" providerId="ADAL" clId="{C7A4DB3C-3AD0-4623-96C1-B36D4C5C967E}" dt="2023-10-29T07:35:57.272" v="221"/>
          <ac:spMkLst>
            <pc:docMk/>
            <pc:sldMk cId="895964165" sldId="299"/>
            <ac:spMk id="31" creationId="{5036CA17-520C-49D1-96F4-50FEF70BE2AF}"/>
          </ac:spMkLst>
        </pc:spChg>
        <pc:spChg chg="add del mod">
          <ac:chgData name="Mucklow Darren (Staff)" userId="8e59ca1c-6b4b-435e-9886-d435788b9330" providerId="ADAL" clId="{C7A4DB3C-3AD0-4623-96C1-B36D4C5C967E}" dt="2023-10-29T07:35:57.272" v="221"/>
          <ac:spMkLst>
            <pc:docMk/>
            <pc:sldMk cId="895964165" sldId="299"/>
            <ac:spMk id="32" creationId="{386546FB-530B-4178-AD03-157C640B5DDB}"/>
          </ac:spMkLst>
        </pc:spChg>
        <pc:spChg chg="add mod">
          <ac:chgData name="Mucklow Darren (Staff)" userId="8e59ca1c-6b4b-435e-9886-d435788b9330" providerId="ADAL" clId="{C7A4DB3C-3AD0-4623-96C1-B36D4C5C967E}" dt="2023-10-29T07:36:06.183" v="223" actId="1076"/>
          <ac:spMkLst>
            <pc:docMk/>
            <pc:sldMk cId="895964165" sldId="299"/>
            <ac:spMk id="34" creationId="{B5358D4B-3485-4C9A-A977-827A8E5B2A01}"/>
          </ac:spMkLst>
        </pc:spChg>
        <pc:spChg chg="add mod">
          <ac:chgData name="Mucklow Darren (Staff)" userId="8e59ca1c-6b4b-435e-9886-d435788b9330" providerId="ADAL" clId="{C7A4DB3C-3AD0-4623-96C1-B36D4C5C967E}" dt="2023-10-29T07:36:06.183" v="223" actId="1076"/>
          <ac:spMkLst>
            <pc:docMk/>
            <pc:sldMk cId="895964165" sldId="299"/>
            <ac:spMk id="35" creationId="{F0EA0BFF-81DB-4494-9507-3C8249DB35B1}"/>
          </ac:spMkLst>
        </pc:spChg>
        <pc:spChg chg="add mod">
          <ac:chgData name="Mucklow Darren (Staff)" userId="8e59ca1c-6b4b-435e-9886-d435788b9330" providerId="ADAL" clId="{C7A4DB3C-3AD0-4623-96C1-B36D4C5C967E}" dt="2023-10-29T07:36:21.867" v="227" actId="20577"/>
          <ac:spMkLst>
            <pc:docMk/>
            <pc:sldMk cId="895964165" sldId="299"/>
            <ac:spMk id="37" creationId="{B51497C4-5D6E-4DE1-997C-FFC4C54C87CC}"/>
          </ac:spMkLst>
        </pc:spChg>
        <pc:spChg chg="add mod">
          <ac:chgData name="Mucklow Darren (Staff)" userId="8e59ca1c-6b4b-435e-9886-d435788b9330" providerId="ADAL" clId="{C7A4DB3C-3AD0-4623-96C1-B36D4C5C967E}" dt="2023-10-29T07:36:32.233" v="231" actId="20577"/>
          <ac:spMkLst>
            <pc:docMk/>
            <pc:sldMk cId="895964165" sldId="299"/>
            <ac:spMk id="38" creationId="{075F5908-95D5-45FC-927D-95BDB5934419}"/>
          </ac:spMkLst>
        </pc:spChg>
        <pc:cxnChg chg="add mod">
          <ac:chgData name="Mucklow Darren (Staff)" userId="8e59ca1c-6b4b-435e-9886-d435788b9330" providerId="ADAL" clId="{C7A4DB3C-3AD0-4623-96C1-B36D4C5C967E}" dt="2023-10-29T07:34:29.591" v="190" actId="1035"/>
          <ac:cxnSpMkLst>
            <pc:docMk/>
            <pc:sldMk cId="895964165" sldId="299"/>
            <ac:cxnSpMk id="7" creationId="{BFB78F7B-5DCA-4FAF-AAF4-37E133996892}"/>
          </ac:cxnSpMkLst>
        </pc:cxnChg>
        <pc:cxnChg chg="add mod">
          <ac:chgData name="Mucklow Darren (Staff)" userId="8e59ca1c-6b4b-435e-9886-d435788b9330" providerId="ADAL" clId="{C7A4DB3C-3AD0-4623-96C1-B36D4C5C967E}" dt="2023-10-29T07:34:29.591" v="190" actId="1035"/>
          <ac:cxnSpMkLst>
            <pc:docMk/>
            <pc:sldMk cId="895964165" sldId="299"/>
            <ac:cxnSpMk id="12" creationId="{4228AE9F-49BA-45ED-8993-A67A32A9F8C9}"/>
          </ac:cxnSpMkLst>
        </pc:cxnChg>
        <pc:cxnChg chg="add mod">
          <ac:chgData name="Mucklow Darren (Staff)" userId="8e59ca1c-6b4b-435e-9886-d435788b9330" providerId="ADAL" clId="{C7A4DB3C-3AD0-4623-96C1-B36D4C5C967E}" dt="2023-10-29T07:34:35.971" v="197" actId="1035"/>
          <ac:cxnSpMkLst>
            <pc:docMk/>
            <pc:sldMk cId="895964165" sldId="299"/>
            <ac:cxnSpMk id="17" creationId="{447C638A-6FE0-417F-BA43-9CFDC08FB1CB}"/>
          </ac:cxnSpMkLst>
        </pc:cxnChg>
        <pc:cxnChg chg="add mod">
          <ac:chgData name="Mucklow Darren (Staff)" userId="8e59ca1c-6b4b-435e-9886-d435788b9330" providerId="ADAL" clId="{C7A4DB3C-3AD0-4623-96C1-B36D4C5C967E}" dt="2023-10-29T07:34:46.520" v="212" actId="1035"/>
          <ac:cxnSpMkLst>
            <pc:docMk/>
            <pc:sldMk cId="895964165" sldId="299"/>
            <ac:cxnSpMk id="18" creationId="{F5B67A63-4E61-4431-9A89-BD13171DAEC3}"/>
          </ac:cxnSpMkLst>
        </pc:cxnChg>
        <pc:cxnChg chg="add mod">
          <ac:chgData name="Mucklow Darren (Staff)" userId="8e59ca1c-6b4b-435e-9886-d435788b9330" providerId="ADAL" clId="{C7A4DB3C-3AD0-4623-96C1-B36D4C5C967E}" dt="2023-10-29T07:34:46.520" v="212" actId="1035"/>
          <ac:cxnSpMkLst>
            <pc:docMk/>
            <pc:sldMk cId="895964165" sldId="299"/>
            <ac:cxnSpMk id="23" creationId="{6C13C5C9-F70A-4942-BF2D-FBC171C2D380}"/>
          </ac:cxnSpMkLst>
        </pc:cxnChg>
        <pc:cxnChg chg="add mod">
          <ac:chgData name="Mucklow Darren (Staff)" userId="8e59ca1c-6b4b-435e-9886-d435788b9330" providerId="ADAL" clId="{C7A4DB3C-3AD0-4623-96C1-B36D4C5C967E}" dt="2023-10-29T07:34:59.141" v="214" actId="1076"/>
          <ac:cxnSpMkLst>
            <pc:docMk/>
            <pc:sldMk cId="895964165" sldId="299"/>
            <ac:cxnSpMk id="27" creationId="{4B1E10C4-E1BA-4468-8CE2-DA1C43981D7E}"/>
          </ac:cxnSpMkLst>
        </pc:cxnChg>
        <pc:cxnChg chg="add mod">
          <ac:chgData name="Mucklow Darren (Staff)" userId="8e59ca1c-6b4b-435e-9886-d435788b9330" providerId="ADAL" clId="{C7A4DB3C-3AD0-4623-96C1-B36D4C5C967E}" dt="2023-10-29T07:35:30.774" v="219" actId="1035"/>
          <ac:cxnSpMkLst>
            <pc:docMk/>
            <pc:sldMk cId="895964165" sldId="299"/>
            <ac:cxnSpMk id="30" creationId="{67BEE784-AFA8-4B23-80E2-A45D36169793}"/>
          </ac:cxnSpMkLst>
        </pc:cxnChg>
        <pc:cxnChg chg="add del mod">
          <ac:chgData name="Mucklow Darren (Staff)" userId="8e59ca1c-6b4b-435e-9886-d435788b9330" providerId="ADAL" clId="{C7A4DB3C-3AD0-4623-96C1-B36D4C5C967E}" dt="2023-10-29T07:35:57.272" v="221"/>
          <ac:cxnSpMkLst>
            <pc:docMk/>
            <pc:sldMk cId="895964165" sldId="299"/>
            <ac:cxnSpMk id="33" creationId="{D9F8322F-94DC-4AAA-93D9-BB0151FC2EBD}"/>
          </ac:cxnSpMkLst>
        </pc:cxnChg>
        <pc:cxnChg chg="add mod">
          <ac:chgData name="Mucklow Darren (Staff)" userId="8e59ca1c-6b4b-435e-9886-d435788b9330" providerId="ADAL" clId="{C7A4DB3C-3AD0-4623-96C1-B36D4C5C967E}" dt="2023-10-29T07:36:06.183" v="223" actId="1076"/>
          <ac:cxnSpMkLst>
            <pc:docMk/>
            <pc:sldMk cId="895964165" sldId="299"/>
            <ac:cxnSpMk id="36" creationId="{30D2C17E-7EAF-438C-B692-58988459EEE7}"/>
          </ac:cxnSpMkLst>
        </pc:cxnChg>
      </pc:sldChg>
      <pc:sldChg chg="addSp delSp modSp mod delAnim modAnim">
        <pc:chgData name="Mucklow Darren (Staff)" userId="8e59ca1c-6b4b-435e-9886-d435788b9330" providerId="ADAL" clId="{C7A4DB3C-3AD0-4623-96C1-B36D4C5C967E}" dt="2023-10-29T14:38:24.432" v="1703"/>
        <pc:sldMkLst>
          <pc:docMk/>
          <pc:sldMk cId="1258375147" sldId="301"/>
        </pc:sldMkLst>
        <pc:spChg chg="mod">
          <ac:chgData name="Mucklow Darren (Staff)" userId="8e59ca1c-6b4b-435e-9886-d435788b9330" providerId="ADAL" clId="{C7A4DB3C-3AD0-4623-96C1-B36D4C5C967E}" dt="2023-10-29T08:46:17.580" v="285" actId="20577"/>
          <ac:spMkLst>
            <pc:docMk/>
            <pc:sldMk cId="1258375147" sldId="301"/>
            <ac:spMk id="2" creationId="{18B1A033-6A7D-76FA-B421-A91A0DBBA43D}"/>
          </ac:spMkLst>
        </pc:spChg>
        <pc:spChg chg="mod">
          <ac:chgData name="Mucklow Darren (Staff)" userId="8e59ca1c-6b4b-435e-9886-d435788b9330" providerId="ADAL" clId="{C7A4DB3C-3AD0-4623-96C1-B36D4C5C967E}" dt="2023-10-29T08:47:28" v="395" actId="14100"/>
          <ac:spMkLst>
            <pc:docMk/>
            <pc:sldMk cId="1258375147" sldId="301"/>
            <ac:spMk id="3" creationId="{E195AECD-C740-15C7-B2B3-621433714DE7}"/>
          </ac:spMkLst>
        </pc:spChg>
        <pc:spChg chg="mod">
          <ac:chgData name="Mucklow Darren (Staff)" userId="8e59ca1c-6b4b-435e-9886-d435788b9330" providerId="ADAL" clId="{C7A4DB3C-3AD0-4623-96C1-B36D4C5C967E}" dt="2023-10-29T14:33:50.614" v="1666" actId="404"/>
          <ac:spMkLst>
            <pc:docMk/>
            <pc:sldMk cId="1258375147" sldId="301"/>
            <ac:spMk id="14" creationId="{33C06344-F2C9-4160-AE5C-28B50643C099}"/>
          </ac:spMkLst>
        </pc:spChg>
        <pc:spChg chg="del">
          <ac:chgData name="Mucklow Darren (Staff)" userId="8e59ca1c-6b4b-435e-9886-d435788b9330" providerId="ADAL" clId="{C7A4DB3C-3AD0-4623-96C1-B36D4C5C967E}" dt="2023-10-29T08:45:55.284" v="237" actId="478"/>
          <ac:spMkLst>
            <pc:docMk/>
            <pc:sldMk cId="1258375147" sldId="301"/>
            <ac:spMk id="15" creationId="{010FE380-FAAB-4C1C-A3D1-CD24E37EF10A}"/>
          </ac:spMkLst>
        </pc:spChg>
        <pc:spChg chg="del">
          <ac:chgData name="Mucklow Darren (Staff)" userId="8e59ca1c-6b4b-435e-9886-d435788b9330" providerId="ADAL" clId="{C7A4DB3C-3AD0-4623-96C1-B36D4C5C967E}" dt="2023-10-29T08:45:50.362" v="236" actId="478"/>
          <ac:spMkLst>
            <pc:docMk/>
            <pc:sldMk cId="1258375147" sldId="301"/>
            <ac:spMk id="20" creationId="{4D1C9E45-82D9-47D4-B9DC-62C95907387D}"/>
          </ac:spMkLst>
        </pc:spChg>
        <pc:spChg chg="del">
          <ac:chgData name="Mucklow Darren (Staff)" userId="8e59ca1c-6b4b-435e-9886-d435788b9330" providerId="ADAL" clId="{C7A4DB3C-3AD0-4623-96C1-B36D4C5C967E}" dt="2023-10-29T08:45:50.362" v="236" actId="478"/>
          <ac:spMkLst>
            <pc:docMk/>
            <pc:sldMk cId="1258375147" sldId="301"/>
            <ac:spMk id="21" creationId="{F9CBA147-BE3C-4055-A87C-97EAD2ABEC55}"/>
          </ac:spMkLst>
        </pc:spChg>
        <pc:picChg chg="add mod">
          <ac:chgData name="Mucklow Darren (Staff)" userId="8e59ca1c-6b4b-435e-9886-d435788b9330" providerId="ADAL" clId="{C7A4DB3C-3AD0-4623-96C1-B36D4C5C967E}" dt="2023-10-29T08:46:03.868" v="238" actId="1076"/>
          <ac:picMkLst>
            <pc:docMk/>
            <pc:sldMk cId="1258375147" sldId="301"/>
            <ac:picMk id="5" creationId="{18594F13-A842-46EB-B85D-B36ABD659239}"/>
          </ac:picMkLst>
        </pc:picChg>
        <pc:picChg chg="add mod">
          <ac:chgData name="Mucklow Darren (Staff)" userId="8e59ca1c-6b4b-435e-9886-d435788b9330" providerId="ADAL" clId="{C7A4DB3C-3AD0-4623-96C1-B36D4C5C967E}" dt="2023-10-29T08:54:57.094" v="787" actId="1440"/>
          <ac:picMkLst>
            <pc:docMk/>
            <pc:sldMk cId="1258375147" sldId="301"/>
            <ac:picMk id="7" creationId="{EF0AAAB9-820C-43AC-A6C4-CD3221C6B3A1}"/>
          </ac:picMkLst>
        </pc:picChg>
        <pc:picChg chg="del">
          <ac:chgData name="Mucklow Darren (Staff)" userId="8e59ca1c-6b4b-435e-9886-d435788b9330" providerId="ADAL" clId="{C7A4DB3C-3AD0-4623-96C1-B36D4C5C967E}" dt="2023-10-29T08:45:38.287" v="232" actId="478"/>
          <ac:picMkLst>
            <pc:docMk/>
            <pc:sldMk cId="1258375147" sldId="301"/>
            <ac:picMk id="17" creationId="{AAB38B36-0974-45EB-A3CE-6FB777C0E7A1}"/>
          </ac:picMkLst>
        </pc:picChg>
        <pc:picChg chg="del">
          <ac:chgData name="Mucklow Darren (Staff)" userId="8e59ca1c-6b4b-435e-9886-d435788b9330" providerId="ADAL" clId="{C7A4DB3C-3AD0-4623-96C1-B36D4C5C967E}" dt="2023-10-29T08:45:38.287" v="232" actId="478"/>
          <ac:picMkLst>
            <pc:docMk/>
            <pc:sldMk cId="1258375147" sldId="301"/>
            <ac:picMk id="19" creationId="{3175A874-1A4F-4A7E-9EF7-792CA64105D3}"/>
          </ac:picMkLst>
        </pc:picChg>
      </pc:sldChg>
      <pc:sldChg chg="del">
        <pc:chgData name="Mucklow Darren (Staff)" userId="8e59ca1c-6b4b-435e-9886-d435788b9330" providerId="ADAL" clId="{C7A4DB3C-3AD0-4623-96C1-B36D4C5C967E}" dt="2023-10-29T08:46:30.773" v="286" actId="47"/>
        <pc:sldMkLst>
          <pc:docMk/>
          <pc:sldMk cId="4070975815" sldId="302"/>
        </pc:sldMkLst>
      </pc:sldChg>
      <pc:sldChg chg="del">
        <pc:chgData name="Mucklow Darren (Staff)" userId="8e59ca1c-6b4b-435e-9886-d435788b9330" providerId="ADAL" clId="{C7A4DB3C-3AD0-4623-96C1-B36D4C5C967E}" dt="2023-10-29T08:46:30.773" v="286" actId="47"/>
        <pc:sldMkLst>
          <pc:docMk/>
          <pc:sldMk cId="2981766121" sldId="303"/>
        </pc:sldMkLst>
      </pc:sldChg>
      <pc:sldChg chg="del">
        <pc:chgData name="Mucklow Darren (Staff)" userId="8e59ca1c-6b4b-435e-9886-d435788b9330" providerId="ADAL" clId="{C7A4DB3C-3AD0-4623-96C1-B36D4C5C967E}" dt="2023-10-29T08:46:30.773" v="286" actId="47"/>
        <pc:sldMkLst>
          <pc:docMk/>
          <pc:sldMk cId="1872408748" sldId="304"/>
        </pc:sldMkLst>
      </pc:sldChg>
      <pc:sldChg chg="del">
        <pc:chgData name="Mucklow Darren (Staff)" userId="8e59ca1c-6b4b-435e-9886-d435788b9330" providerId="ADAL" clId="{C7A4DB3C-3AD0-4623-96C1-B36D4C5C967E}" dt="2023-10-29T08:46:30.773" v="286" actId="47"/>
        <pc:sldMkLst>
          <pc:docMk/>
          <pc:sldMk cId="1286809658" sldId="305"/>
        </pc:sldMkLst>
      </pc:sldChg>
      <pc:sldChg chg="del">
        <pc:chgData name="Mucklow Darren (Staff)" userId="8e59ca1c-6b4b-435e-9886-d435788b9330" providerId="ADAL" clId="{C7A4DB3C-3AD0-4623-96C1-B36D4C5C967E}" dt="2023-10-29T08:46:30.773" v="286" actId="47"/>
        <pc:sldMkLst>
          <pc:docMk/>
          <pc:sldMk cId="2186028522" sldId="307"/>
        </pc:sldMkLst>
      </pc:sldChg>
      <pc:sldChg chg="del">
        <pc:chgData name="Mucklow Darren (Staff)" userId="8e59ca1c-6b4b-435e-9886-d435788b9330" providerId="ADAL" clId="{C7A4DB3C-3AD0-4623-96C1-B36D4C5C967E}" dt="2023-10-29T08:46:30.773" v="286" actId="47"/>
        <pc:sldMkLst>
          <pc:docMk/>
          <pc:sldMk cId="1962465699" sldId="308"/>
        </pc:sldMkLst>
      </pc:sldChg>
      <pc:sldChg chg="del">
        <pc:chgData name="Mucklow Darren (Staff)" userId="8e59ca1c-6b4b-435e-9886-d435788b9330" providerId="ADAL" clId="{C7A4DB3C-3AD0-4623-96C1-B36D4C5C967E}" dt="2023-10-29T08:46:30.773" v="286" actId="47"/>
        <pc:sldMkLst>
          <pc:docMk/>
          <pc:sldMk cId="1016911471" sldId="309"/>
        </pc:sldMkLst>
      </pc:sldChg>
      <pc:sldChg chg="del">
        <pc:chgData name="Mucklow Darren (Staff)" userId="8e59ca1c-6b4b-435e-9886-d435788b9330" providerId="ADAL" clId="{C7A4DB3C-3AD0-4623-96C1-B36D4C5C967E}" dt="2023-10-29T08:46:30.773" v="286" actId="47"/>
        <pc:sldMkLst>
          <pc:docMk/>
          <pc:sldMk cId="2489028568" sldId="310"/>
        </pc:sldMkLst>
      </pc:sldChg>
      <pc:sldChg chg="del">
        <pc:chgData name="Mucklow Darren (Staff)" userId="8e59ca1c-6b4b-435e-9886-d435788b9330" providerId="ADAL" clId="{C7A4DB3C-3AD0-4623-96C1-B36D4C5C967E}" dt="2023-10-29T08:46:30.773" v="286" actId="47"/>
        <pc:sldMkLst>
          <pc:docMk/>
          <pc:sldMk cId="2068139129" sldId="311"/>
        </pc:sldMkLst>
      </pc:sldChg>
      <pc:sldChg chg="del">
        <pc:chgData name="Mucklow Darren (Staff)" userId="8e59ca1c-6b4b-435e-9886-d435788b9330" providerId="ADAL" clId="{C7A4DB3C-3AD0-4623-96C1-B36D4C5C967E}" dt="2023-10-29T08:46:30.773" v="286" actId="47"/>
        <pc:sldMkLst>
          <pc:docMk/>
          <pc:sldMk cId="4181343514" sldId="312"/>
        </pc:sldMkLst>
      </pc:sldChg>
      <pc:sldChg chg="del">
        <pc:chgData name="Mucklow Darren (Staff)" userId="8e59ca1c-6b4b-435e-9886-d435788b9330" providerId="ADAL" clId="{C7A4DB3C-3AD0-4623-96C1-B36D4C5C967E}" dt="2023-10-29T08:46:30.773" v="286" actId="47"/>
        <pc:sldMkLst>
          <pc:docMk/>
          <pc:sldMk cId="1689194271" sldId="313"/>
        </pc:sldMkLst>
      </pc:sldChg>
      <pc:sldChg chg="del">
        <pc:chgData name="Mucklow Darren (Staff)" userId="8e59ca1c-6b4b-435e-9886-d435788b9330" providerId="ADAL" clId="{C7A4DB3C-3AD0-4623-96C1-B36D4C5C967E}" dt="2023-10-29T08:46:30.773" v="286" actId="47"/>
        <pc:sldMkLst>
          <pc:docMk/>
          <pc:sldMk cId="1159414983" sldId="314"/>
        </pc:sldMkLst>
      </pc:sldChg>
      <pc:sldChg chg="del">
        <pc:chgData name="Mucklow Darren (Staff)" userId="8e59ca1c-6b4b-435e-9886-d435788b9330" providerId="ADAL" clId="{C7A4DB3C-3AD0-4623-96C1-B36D4C5C967E}" dt="2023-10-29T08:46:30.773" v="286" actId="47"/>
        <pc:sldMkLst>
          <pc:docMk/>
          <pc:sldMk cId="4122137615" sldId="317"/>
        </pc:sldMkLst>
      </pc:sldChg>
      <pc:sldChg chg="modSp mod">
        <pc:chgData name="Mucklow Darren (Staff)" userId="8e59ca1c-6b4b-435e-9886-d435788b9330" providerId="ADAL" clId="{C7A4DB3C-3AD0-4623-96C1-B36D4C5C967E}" dt="2023-10-29T07:17:03.015" v="54" actId="20577"/>
        <pc:sldMkLst>
          <pc:docMk/>
          <pc:sldMk cId="2294538335" sldId="318"/>
        </pc:sldMkLst>
        <pc:spChg chg="mod">
          <ac:chgData name="Mucklow Darren (Staff)" userId="8e59ca1c-6b4b-435e-9886-d435788b9330" providerId="ADAL" clId="{C7A4DB3C-3AD0-4623-96C1-B36D4C5C967E}" dt="2023-10-29T07:16:59.278" v="53" actId="20577"/>
          <ac:spMkLst>
            <pc:docMk/>
            <pc:sldMk cId="2294538335" sldId="318"/>
            <ac:spMk id="2" creationId="{18B1A033-6A7D-76FA-B421-A91A0DBBA43D}"/>
          </ac:spMkLst>
        </pc:spChg>
        <pc:spChg chg="mod">
          <ac:chgData name="Mucklow Darren (Staff)" userId="8e59ca1c-6b4b-435e-9886-d435788b9330" providerId="ADAL" clId="{C7A4DB3C-3AD0-4623-96C1-B36D4C5C967E}" dt="2023-10-29T07:17:03.015" v="54" actId="20577"/>
          <ac:spMkLst>
            <pc:docMk/>
            <pc:sldMk cId="2294538335" sldId="318"/>
            <ac:spMk id="3" creationId="{E195AECD-C740-15C7-B2B3-621433714DE7}"/>
          </ac:spMkLst>
        </pc:spChg>
      </pc:sldChg>
      <pc:sldChg chg="addSp delSp modSp add mod delAnim modAnim">
        <pc:chgData name="Mucklow Darren (Staff)" userId="8e59ca1c-6b4b-435e-9886-d435788b9330" providerId="ADAL" clId="{C7A4DB3C-3AD0-4623-96C1-B36D4C5C967E}" dt="2023-10-29T14:35:52.548" v="1687"/>
        <pc:sldMkLst>
          <pc:docMk/>
          <pc:sldMk cId="3270046943" sldId="319"/>
        </pc:sldMkLst>
        <pc:spChg chg="del">
          <ac:chgData name="Mucklow Darren (Staff)" userId="8e59ca1c-6b4b-435e-9886-d435788b9330" providerId="ADAL" clId="{C7A4DB3C-3AD0-4623-96C1-B36D4C5C967E}" dt="2023-10-29T08:56:01.234" v="790" actId="478"/>
          <ac:spMkLst>
            <pc:docMk/>
            <pc:sldMk cId="3270046943" sldId="319"/>
            <ac:spMk id="3" creationId="{E195AECD-C740-15C7-B2B3-621433714DE7}"/>
          </ac:spMkLst>
        </pc:spChg>
        <pc:spChg chg="add del mod">
          <ac:chgData name="Mucklow Darren (Staff)" userId="8e59ca1c-6b4b-435e-9886-d435788b9330" providerId="ADAL" clId="{C7A4DB3C-3AD0-4623-96C1-B36D4C5C967E}" dt="2023-10-29T08:56:03.353" v="791" actId="478"/>
          <ac:spMkLst>
            <pc:docMk/>
            <pc:sldMk cId="3270046943" sldId="319"/>
            <ac:spMk id="6" creationId="{B1078354-4304-4514-A613-1D0EF4BCF50F}"/>
          </ac:spMkLst>
        </pc:spChg>
        <pc:spChg chg="mod">
          <ac:chgData name="Mucklow Darren (Staff)" userId="8e59ca1c-6b4b-435e-9886-d435788b9330" providerId="ADAL" clId="{C7A4DB3C-3AD0-4623-96C1-B36D4C5C967E}" dt="2023-10-29T09:06:02.893" v="1260" actId="20577"/>
          <ac:spMkLst>
            <pc:docMk/>
            <pc:sldMk cId="3270046943" sldId="319"/>
            <ac:spMk id="14" creationId="{33C06344-F2C9-4160-AE5C-28B50643C099}"/>
          </ac:spMkLst>
        </pc:spChg>
        <pc:picChg chg="del">
          <ac:chgData name="Mucklow Darren (Staff)" userId="8e59ca1c-6b4b-435e-9886-d435788b9330" providerId="ADAL" clId="{C7A4DB3C-3AD0-4623-96C1-B36D4C5C967E}" dt="2023-10-29T08:59:58.967" v="822" actId="478"/>
          <ac:picMkLst>
            <pc:docMk/>
            <pc:sldMk cId="3270046943" sldId="319"/>
            <ac:picMk id="7" creationId="{EF0AAAB9-820C-43AC-A6C4-CD3221C6B3A1}"/>
          </ac:picMkLst>
        </pc:picChg>
        <pc:picChg chg="add del mod">
          <ac:chgData name="Mucklow Darren (Staff)" userId="8e59ca1c-6b4b-435e-9886-d435788b9330" providerId="ADAL" clId="{C7A4DB3C-3AD0-4623-96C1-B36D4C5C967E}" dt="2023-10-29T09:07:52.193" v="1264" actId="478"/>
          <ac:picMkLst>
            <pc:docMk/>
            <pc:sldMk cId="3270046943" sldId="319"/>
            <ac:picMk id="9" creationId="{9D964AAD-792B-4233-B19A-CB90617A8346}"/>
          </ac:picMkLst>
        </pc:picChg>
        <pc:picChg chg="add mod">
          <ac:chgData name="Mucklow Darren (Staff)" userId="8e59ca1c-6b4b-435e-9886-d435788b9330" providerId="ADAL" clId="{C7A4DB3C-3AD0-4623-96C1-B36D4C5C967E}" dt="2023-10-29T09:10:29.153" v="1268" actId="1035"/>
          <ac:picMkLst>
            <pc:docMk/>
            <pc:sldMk cId="3270046943" sldId="319"/>
            <ac:picMk id="11" creationId="{3A8E2042-1163-4D60-9293-9C3A8687E32E}"/>
          </ac:picMkLst>
        </pc:picChg>
      </pc:sldChg>
      <pc:sldChg chg="addSp delSp modSp add mod modAnim">
        <pc:chgData name="Mucklow Darren (Staff)" userId="8e59ca1c-6b4b-435e-9886-d435788b9330" providerId="ADAL" clId="{C7A4DB3C-3AD0-4623-96C1-B36D4C5C967E}" dt="2023-10-29T14:36:16.390" v="1694"/>
        <pc:sldMkLst>
          <pc:docMk/>
          <pc:sldMk cId="553030724" sldId="320"/>
        </pc:sldMkLst>
        <pc:spChg chg="mod">
          <ac:chgData name="Mucklow Darren (Staff)" userId="8e59ca1c-6b4b-435e-9886-d435788b9330" providerId="ADAL" clId="{C7A4DB3C-3AD0-4623-96C1-B36D4C5C967E}" dt="2023-10-29T09:34:26.062" v="1325" actId="20577"/>
          <ac:spMkLst>
            <pc:docMk/>
            <pc:sldMk cId="553030724" sldId="320"/>
            <ac:spMk id="14" creationId="{33C06344-F2C9-4160-AE5C-28B50643C099}"/>
          </ac:spMkLst>
        </pc:spChg>
        <pc:picChg chg="add mod">
          <ac:chgData name="Mucklow Darren (Staff)" userId="8e59ca1c-6b4b-435e-9886-d435788b9330" providerId="ADAL" clId="{C7A4DB3C-3AD0-4623-96C1-B36D4C5C967E}" dt="2023-10-29T09:33:32.607" v="1282" actId="1036"/>
          <ac:picMkLst>
            <pc:docMk/>
            <pc:sldMk cId="553030724" sldId="320"/>
            <ac:picMk id="4" creationId="{321FF105-C77B-42F5-915C-C392D3F89A2B}"/>
          </ac:picMkLst>
        </pc:picChg>
        <pc:picChg chg="del">
          <ac:chgData name="Mucklow Darren (Staff)" userId="8e59ca1c-6b4b-435e-9886-d435788b9330" providerId="ADAL" clId="{C7A4DB3C-3AD0-4623-96C1-B36D4C5C967E}" dt="2023-10-29T09:20:46.127" v="1278" actId="478"/>
          <ac:picMkLst>
            <pc:docMk/>
            <pc:sldMk cId="553030724" sldId="320"/>
            <ac:picMk id="11" creationId="{3A8E2042-1163-4D60-9293-9C3A8687E32E}"/>
          </ac:picMkLst>
        </pc:picChg>
      </pc:sldChg>
      <pc:sldChg chg="addSp delSp modSp add mod modAnim">
        <pc:chgData name="Mucklow Darren (Staff)" userId="8e59ca1c-6b4b-435e-9886-d435788b9330" providerId="ADAL" clId="{C7A4DB3C-3AD0-4623-96C1-B36D4C5C967E}" dt="2023-10-29T14:37:31.795" v="1702"/>
        <pc:sldMkLst>
          <pc:docMk/>
          <pc:sldMk cId="3655413127" sldId="321"/>
        </pc:sldMkLst>
        <pc:spChg chg="mod">
          <ac:chgData name="Mucklow Darren (Staff)" userId="8e59ca1c-6b4b-435e-9886-d435788b9330" providerId="ADAL" clId="{C7A4DB3C-3AD0-4623-96C1-B36D4C5C967E}" dt="2023-10-29T14:31:16.165" v="1657" actId="20577"/>
          <ac:spMkLst>
            <pc:docMk/>
            <pc:sldMk cId="3655413127" sldId="321"/>
            <ac:spMk id="14" creationId="{33C06344-F2C9-4160-AE5C-28B50643C099}"/>
          </ac:spMkLst>
        </pc:spChg>
        <pc:picChg chg="del">
          <ac:chgData name="Mucklow Darren (Staff)" userId="8e59ca1c-6b4b-435e-9886-d435788b9330" providerId="ADAL" clId="{C7A4DB3C-3AD0-4623-96C1-B36D4C5C967E}" dt="2023-10-29T14:31:19.934" v="1658" actId="478"/>
          <ac:picMkLst>
            <pc:docMk/>
            <pc:sldMk cId="3655413127" sldId="321"/>
            <ac:picMk id="4" creationId="{321FF105-C77B-42F5-915C-C392D3F89A2B}"/>
          </ac:picMkLst>
        </pc:picChg>
        <pc:picChg chg="add mod">
          <ac:chgData name="Mucklow Darren (Staff)" userId="8e59ca1c-6b4b-435e-9886-d435788b9330" providerId="ADAL" clId="{C7A4DB3C-3AD0-4623-96C1-B36D4C5C967E}" dt="2023-10-29T14:32:20.500" v="1661" actId="1076"/>
          <ac:picMkLst>
            <pc:docMk/>
            <pc:sldMk cId="3655413127" sldId="321"/>
            <ac:picMk id="6" creationId="{2E400008-980F-4631-9645-F73804E40110}"/>
          </ac:picMkLst>
        </pc:picChg>
      </pc:sldChg>
      <pc:sldChg chg="delSp modSp add mod delAnim modAnim">
        <pc:chgData name="Mucklow Darren (Staff)" userId="8e59ca1c-6b4b-435e-9886-d435788b9330" providerId="ADAL" clId="{C7A4DB3C-3AD0-4623-96C1-B36D4C5C967E}" dt="2023-10-29T14:41:44.246" v="1873"/>
        <pc:sldMkLst>
          <pc:docMk/>
          <pc:sldMk cId="2526536232" sldId="322"/>
        </pc:sldMkLst>
        <pc:spChg chg="mod">
          <ac:chgData name="Mucklow Darren (Staff)" userId="8e59ca1c-6b4b-435e-9886-d435788b9330" providerId="ADAL" clId="{C7A4DB3C-3AD0-4623-96C1-B36D4C5C967E}" dt="2023-10-29T14:40:14.110" v="1744" actId="20577"/>
          <ac:spMkLst>
            <pc:docMk/>
            <pc:sldMk cId="2526536232" sldId="322"/>
            <ac:spMk id="2" creationId="{18B1A033-6A7D-76FA-B421-A91A0DBBA43D}"/>
          </ac:spMkLst>
        </pc:spChg>
        <pc:spChg chg="mod">
          <ac:chgData name="Mucklow Darren (Staff)" userId="8e59ca1c-6b4b-435e-9886-d435788b9330" providerId="ADAL" clId="{C7A4DB3C-3AD0-4623-96C1-B36D4C5C967E}" dt="2023-10-29T14:41:42.585" v="1872" actId="14100"/>
          <ac:spMkLst>
            <pc:docMk/>
            <pc:sldMk cId="2526536232" sldId="322"/>
            <ac:spMk id="6" creationId="{A495844A-CB0D-40CA-9AFB-48CCDEF57575}"/>
          </ac:spMkLst>
        </pc:spChg>
        <pc:spChg chg="del">
          <ac:chgData name="Mucklow Darren (Staff)" userId="8e59ca1c-6b4b-435e-9886-d435788b9330" providerId="ADAL" clId="{C7A4DB3C-3AD0-4623-96C1-B36D4C5C967E}" dt="2023-10-29T14:41:16.017" v="1833" actId="478"/>
          <ac:spMkLst>
            <pc:docMk/>
            <pc:sldMk cId="2526536232" sldId="322"/>
            <ac:spMk id="8" creationId="{3AFA42E0-EEB4-4AC8-AE51-905632D5C1DE}"/>
          </ac:spMkLst>
        </pc:spChg>
        <pc:spChg chg="del">
          <ac:chgData name="Mucklow Darren (Staff)" userId="8e59ca1c-6b4b-435e-9886-d435788b9330" providerId="ADAL" clId="{C7A4DB3C-3AD0-4623-96C1-B36D4C5C967E}" dt="2023-10-29T14:41:16.017" v="1833" actId="478"/>
          <ac:spMkLst>
            <pc:docMk/>
            <pc:sldMk cId="2526536232" sldId="322"/>
            <ac:spMk id="9" creationId="{697CB3A2-76BD-4966-ADFD-E77EF2111D4C}"/>
          </ac:spMkLst>
        </pc:spChg>
        <pc:spChg chg="del">
          <ac:chgData name="Mucklow Darren (Staff)" userId="8e59ca1c-6b4b-435e-9886-d435788b9330" providerId="ADAL" clId="{C7A4DB3C-3AD0-4623-96C1-B36D4C5C967E}" dt="2023-10-29T14:41:20.739" v="1836" actId="478"/>
          <ac:spMkLst>
            <pc:docMk/>
            <pc:sldMk cId="2526536232" sldId="322"/>
            <ac:spMk id="10" creationId="{5CD4C370-2BA8-4B34-B6E8-D1C40D5DFB2D}"/>
          </ac:spMkLst>
        </pc:spChg>
        <pc:spChg chg="del mod">
          <ac:chgData name="Mucklow Darren (Staff)" userId="8e59ca1c-6b4b-435e-9886-d435788b9330" providerId="ADAL" clId="{C7A4DB3C-3AD0-4623-96C1-B36D4C5C967E}" dt="2023-10-29T14:41:18.703" v="1835" actId="478"/>
          <ac:spMkLst>
            <pc:docMk/>
            <pc:sldMk cId="2526536232" sldId="322"/>
            <ac:spMk id="11" creationId="{D6C39C36-876E-46F5-97A2-DE909ACC396C}"/>
          </ac:spMkLst>
        </pc:spChg>
        <pc:spChg chg="del">
          <ac:chgData name="Mucklow Darren (Staff)" userId="8e59ca1c-6b4b-435e-9886-d435788b9330" providerId="ADAL" clId="{C7A4DB3C-3AD0-4623-96C1-B36D4C5C967E}" dt="2023-10-29T14:40:47.438" v="1745" actId="478"/>
          <ac:spMkLst>
            <pc:docMk/>
            <pc:sldMk cId="2526536232" sldId="322"/>
            <ac:spMk id="13" creationId="{A5BBCD20-9846-4F3A-8414-7D22C3D4DC8D}"/>
          </ac:spMkLst>
        </pc:spChg>
        <pc:spChg chg="del">
          <ac:chgData name="Mucklow Darren (Staff)" userId="8e59ca1c-6b4b-435e-9886-d435788b9330" providerId="ADAL" clId="{C7A4DB3C-3AD0-4623-96C1-B36D4C5C967E}" dt="2023-10-29T14:40:47.438" v="1745" actId="478"/>
          <ac:spMkLst>
            <pc:docMk/>
            <pc:sldMk cId="2526536232" sldId="322"/>
            <ac:spMk id="14" creationId="{DBADC663-00DD-4FB1-AD2B-656EC93C3353}"/>
          </ac:spMkLst>
        </pc:spChg>
        <pc:spChg chg="del">
          <ac:chgData name="Mucklow Darren (Staff)" userId="8e59ca1c-6b4b-435e-9886-d435788b9330" providerId="ADAL" clId="{C7A4DB3C-3AD0-4623-96C1-B36D4C5C967E}" dt="2023-10-29T14:40:47.438" v="1745" actId="478"/>
          <ac:spMkLst>
            <pc:docMk/>
            <pc:sldMk cId="2526536232" sldId="322"/>
            <ac:spMk id="15" creationId="{B0202353-A20A-42DC-AD83-C2ECCC3A920B}"/>
          </ac:spMkLst>
        </pc:spChg>
        <pc:spChg chg="del">
          <ac:chgData name="Mucklow Darren (Staff)" userId="8e59ca1c-6b4b-435e-9886-d435788b9330" providerId="ADAL" clId="{C7A4DB3C-3AD0-4623-96C1-B36D4C5C967E}" dt="2023-10-29T14:40:47.438" v="1745" actId="478"/>
          <ac:spMkLst>
            <pc:docMk/>
            <pc:sldMk cId="2526536232" sldId="322"/>
            <ac:spMk id="19" creationId="{4CC28357-0A11-452D-AF68-C8162CE60D0F}"/>
          </ac:spMkLst>
        </pc:spChg>
        <pc:spChg chg="del">
          <ac:chgData name="Mucklow Darren (Staff)" userId="8e59ca1c-6b4b-435e-9886-d435788b9330" providerId="ADAL" clId="{C7A4DB3C-3AD0-4623-96C1-B36D4C5C967E}" dt="2023-10-29T14:40:47.438" v="1745" actId="478"/>
          <ac:spMkLst>
            <pc:docMk/>
            <pc:sldMk cId="2526536232" sldId="322"/>
            <ac:spMk id="20" creationId="{F41BEF66-944A-4821-AC52-2B3864B0C56F}"/>
          </ac:spMkLst>
        </pc:spChg>
        <pc:spChg chg="del">
          <ac:chgData name="Mucklow Darren (Staff)" userId="8e59ca1c-6b4b-435e-9886-d435788b9330" providerId="ADAL" clId="{C7A4DB3C-3AD0-4623-96C1-B36D4C5C967E}" dt="2023-10-29T14:40:47.438" v="1745" actId="478"/>
          <ac:spMkLst>
            <pc:docMk/>
            <pc:sldMk cId="2526536232" sldId="322"/>
            <ac:spMk id="22" creationId="{C792D552-E62E-476D-AEA8-916179557C5C}"/>
          </ac:spMkLst>
        </pc:spChg>
        <pc:spChg chg="del">
          <ac:chgData name="Mucklow Darren (Staff)" userId="8e59ca1c-6b4b-435e-9886-d435788b9330" providerId="ADAL" clId="{C7A4DB3C-3AD0-4623-96C1-B36D4C5C967E}" dt="2023-10-29T14:40:47.438" v="1745" actId="478"/>
          <ac:spMkLst>
            <pc:docMk/>
            <pc:sldMk cId="2526536232" sldId="322"/>
            <ac:spMk id="24" creationId="{05690EC3-457F-47EF-8BA8-2B5CE856CA5C}"/>
          </ac:spMkLst>
        </pc:spChg>
        <pc:spChg chg="del">
          <ac:chgData name="Mucklow Darren (Staff)" userId="8e59ca1c-6b4b-435e-9886-d435788b9330" providerId="ADAL" clId="{C7A4DB3C-3AD0-4623-96C1-B36D4C5C967E}" dt="2023-10-29T14:40:47.438" v="1745" actId="478"/>
          <ac:spMkLst>
            <pc:docMk/>
            <pc:sldMk cId="2526536232" sldId="322"/>
            <ac:spMk id="25" creationId="{15965A22-927A-46D7-AF7F-F393B11AA6C0}"/>
          </ac:spMkLst>
        </pc:spChg>
        <pc:spChg chg="del">
          <ac:chgData name="Mucklow Darren (Staff)" userId="8e59ca1c-6b4b-435e-9886-d435788b9330" providerId="ADAL" clId="{C7A4DB3C-3AD0-4623-96C1-B36D4C5C967E}" dt="2023-10-29T14:40:47.438" v="1745" actId="478"/>
          <ac:spMkLst>
            <pc:docMk/>
            <pc:sldMk cId="2526536232" sldId="322"/>
            <ac:spMk id="26" creationId="{11DA34C5-E304-4B9C-ACB1-44CADE7DBDE1}"/>
          </ac:spMkLst>
        </pc:spChg>
        <pc:spChg chg="del">
          <ac:chgData name="Mucklow Darren (Staff)" userId="8e59ca1c-6b4b-435e-9886-d435788b9330" providerId="ADAL" clId="{C7A4DB3C-3AD0-4623-96C1-B36D4C5C967E}" dt="2023-10-29T14:40:47.438" v="1745" actId="478"/>
          <ac:spMkLst>
            <pc:docMk/>
            <pc:sldMk cId="2526536232" sldId="322"/>
            <ac:spMk id="28" creationId="{ED3118DE-C4C4-4FA2-97BC-0E46F9FA9931}"/>
          </ac:spMkLst>
        </pc:spChg>
        <pc:spChg chg="del">
          <ac:chgData name="Mucklow Darren (Staff)" userId="8e59ca1c-6b4b-435e-9886-d435788b9330" providerId="ADAL" clId="{C7A4DB3C-3AD0-4623-96C1-B36D4C5C967E}" dt="2023-10-29T14:40:47.438" v="1745" actId="478"/>
          <ac:spMkLst>
            <pc:docMk/>
            <pc:sldMk cId="2526536232" sldId="322"/>
            <ac:spMk id="29" creationId="{BABC682F-C17A-4A1C-AB84-50B0371C6877}"/>
          </ac:spMkLst>
        </pc:spChg>
        <pc:spChg chg="del">
          <ac:chgData name="Mucklow Darren (Staff)" userId="8e59ca1c-6b4b-435e-9886-d435788b9330" providerId="ADAL" clId="{C7A4DB3C-3AD0-4623-96C1-B36D4C5C967E}" dt="2023-10-29T14:40:47.438" v="1745" actId="478"/>
          <ac:spMkLst>
            <pc:docMk/>
            <pc:sldMk cId="2526536232" sldId="322"/>
            <ac:spMk id="34" creationId="{B5358D4B-3485-4C9A-A977-827A8E5B2A01}"/>
          </ac:spMkLst>
        </pc:spChg>
        <pc:spChg chg="del">
          <ac:chgData name="Mucklow Darren (Staff)" userId="8e59ca1c-6b4b-435e-9886-d435788b9330" providerId="ADAL" clId="{C7A4DB3C-3AD0-4623-96C1-B36D4C5C967E}" dt="2023-10-29T14:40:47.438" v="1745" actId="478"/>
          <ac:spMkLst>
            <pc:docMk/>
            <pc:sldMk cId="2526536232" sldId="322"/>
            <ac:spMk id="35" creationId="{F0EA0BFF-81DB-4494-9507-3C8249DB35B1}"/>
          </ac:spMkLst>
        </pc:spChg>
        <pc:spChg chg="del">
          <ac:chgData name="Mucklow Darren (Staff)" userId="8e59ca1c-6b4b-435e-9886-d435788b9330" providerId="ADAL" clId="{C7A4DB3C-3AD0-4623-96C1-B36D4C5C967E}" dt="2023-10-29T14:40:47.438" v="1745" actId="478"/>
          <ac:spMkLst>
            <pc:docMk/>
            <pc:sldMk cId="2526536232" sldId="322"/>
            <ac:spMk id="37" creationId="{B51497C4-5D6E-4DE1-997C-FFC4C54C87CC}"/>
          </ac:spMkLst>
        </pc:spChg>
        <pc:spChg chg="del">
          <ac:chgData name="Mucklow Darren (Staff)" userId="8e59ca1c-6b4b-435e-9886-d435788b9330" providerId="ADAL" clId="{C7A4DB3C-3AD0-4623-96C1-B36D4C5C967E}" dt="2023-10-29T14:40:47.438" v="1745" actId="478"/>
          <ac:spMkLst>
            <pc:docMk/>
            <pc:sldMk cId="2526536232" sldId="322"/>
            <ac:spMk id="38" creationId="{075F5908-95D5-45FC-927D-95BDB5934419}"/>
          </ac:spMkLst>
        </pc:spChg>
        <pc:cxnChg chg="del">
          <ac:chgData name="Mucklow Darren (Staff)" userId="8e59ca1c-6b4b-435e-9886-d435788b9330" providerId="ADAL" clId="{C7A4DB3C-3AD0-4623-96C1-B36D4C5C967E}" dt="2023-10-29T14:41:16.017" v="1833" actId="478"/>
          <ac:cxnSpMkLst>
            <pc:docMk/>
            <pc:sldMk cId="2526536232" sldId="322"/>
            <ac:cxnSpMk id="7" creationId="{BFB78F7B-5DCA-4FAF-AAF4-37E133996892}"/>
          </ac:cxnSpMkLst>
        </pc:cxnChg>
        <pc:cxnChg chg="del">
          <ac:chgData name="Mucklow Darren (Staff)" userId="8e59ca1c-6b4b-435e-9886-d435788b9330" providerId="ADAL" clId="{C7A4DB3C-3AD0-4623-96C1-B36D4C5C967E}" dt="2023-10-29T14:40:47.438" v="1745" actId="478"/>
          <ac:cxnSpMkLst>
            <pc:docMk/>
            <pc:sldMk cId="2526536232" sldId="322"/>
            <ac:cxnSpMk id="12" creationId="{4228AE9F-49BA-45ED-8993-A67A32A9F8C9}"/>
          </ac:cxnSpMkLst>
        </pc:cxnChg>
        <pc:cxnChg chg="del">
          <ac:chgData name="Mucklow Darren (Staff)" userId="8e59ca1c-6b4b-435e-9886-d435788b9330" providerId="ADAL" clId="{C7A4DB3C-3AD0-4623-96C1-B36D4C5C967E}" dt="2023-10-29T14:40:47.438" v="1745" actId="478"/>
          <ac:cxnSpMkLst>
            <pc:docMk/>
            <pc:sldMk cId="2526536232" sldId="322"/>
            <ac:cxnSpMk id="17" creationId="{447C638A-6FE0-417F-BA43-9CFDC08FB1CB}"/>
          </ac:cxnSpMkLst>
        </pc:cxnChg>
        <pc:cxnChg chg="del">
          <ac:chgData name="Mucklow Darren (Staff)" userId="8e59ca1c-6b4b-435e-9886-d435788b9330" providerId="ADAL" clId="{C7A4DB3C-3AD0-4623-96C1-B36D4C5C967E}" dt="2023-10-29T14:40:47.438" v="1745" actId="478"/>
          <ac:cxnSpMkLst>
            <pc:docMk/>
            <pc:sldMk cId="2526536232" sldId="322"/>
            <ac:cxnSpMk id="18" creationId="{F5B67A63-4E61-4431-9A89-BD13171DAEC3}"/>
          </ac:cxnSpMkLst>
        </pc:cxnChg>
        <pc:cxnChg chg="del">
          <ac:chgData name="Mucklow Darren (Staff)" userId="8e59ca1c-6b4b-435e-9886-d435788b9330" providerId="ADAL" clId="{C7A4DB3C-3AD0-4623-96C1-B36D4C5C967E}" dt="2023-10-29T14:40:47.438" v="1745" actId="478"/>
          <ac:cxnSpMkLst>
            <pc:docMk/>
            <pc:sldMk cId="2526536232" sldId="322"/>
            <ac:cxnSpMk id="23" creationId="{6C13C5C9-F70A-4942-BF2D-FBC171C2D380}"/>
          </ac:cxnSpMkLst>
        </pc:cxnChg>
        <pc:cxnChg chg="del">
          <ac:chgData name="Mucklow Darren (Staff)" userId="8e59ca1c-6b4b-435e-9886-d435788b9330" providerId="ADAL" clId="{C7A4DB3C-3AD0-4623-96C1-B36D4C5C967E}" dt="2023-10-29T14:40:47.438" v="1745" actId="478"/>
          <ac:cxnSpMkLst>
            <pc:docMk/>
            <pc:sldMk cId="2526536232" sldId="322"/>
            <ac:cxnSpMk id="27" creationId="{4B1E10C4-E1BA-4468-8CE2-DA1C43981D7E}"/>
          </ac:cxnSpMkLst>
        </pc:cxnChg>
        <pc:cxnChg chg="del">
          <ac:chgData name="Mucklow Darren (Staff)" userId="8e59ca1c-6b4b-435e-9886-d435788b9330" providerId="ADAL" clId="{C7A4DB3C-3AD0-4623-96C1-B36D4C5C967E}" dt="2023-10-29T14:40:47.438" v="1745" actId="478"/>
          <ac:cxnSpMkLst>
            <pc:docMk/>
            <pc:sldMk cId="2526536232" sldId="322"/>
            <ac:cxnSpMk id="30" creationId="{67BEE784-AFA8-4B23-80E2-A45D36169793}"/>
          </ac:cxnSpMkLst>
        </pc:cxnChg>
        <pc:cxnChg chg="del">
          <ac:chgData name="Mucklow Darren (Staff)" userId="8e59ca1c-6b4b-435e-9886-d435788b9330" providerId="ADAL" clId="{C7A4DB3C-3AD0-4623-96C1-B36D4C5C967E}" dt="2023-10-29T14:40:47.438" v="1745" actId="478"/>
          <ac:cxnSpMkLst>
            <pc:docMk/>
            <pc:sldMk cId="2526536232" sldId="322"/>
            <ac:cxnSpMk id="36" creationId="{30D2C17E-7EAF-438C-B692-58988459EEE7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6DA5C-4951-490A-806D-C6E233A1CCC4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91581-0ADF-470F-AAC7-05EDE80DB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3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7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769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352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82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3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9" y="451912"/>
            <a:ext cx="4046220" cy="650471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11" y="6168533"/>
            <a:ext cx="1292225" cy="4495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36964" y="3117570"/>
            <a:ext cx="3913001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3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rgbClr val="E21951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1C3206-257D-4762-B461-A249DF0C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173140"/>
            <a:ext cx="11524932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1788" y="1270000"/>
            <a:ext cx="11525250" cy="5324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9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87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053296" y="1733703"/>
            <a:ext cx="10803424" cy="195861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en-GB" sz="2800" b="1" dirty="0"/>
              <a:t>Lesson slides</a:t>
            </a:r>
            <a:br>
              <a:rPr lang="en-GB" sz="2800" b="1" dirty="0"/>
            </a:br>
            <a:r>
              <a:rPr lang="en-GB" sz="2600" dirty="0"/>
              <a:t>Topic 1.2: Functions</a:t>
            </a:r>
            <a:br>
              <a:rPr lang="en-GB" sz="2600" dirty="0"/>
            </a:br>
            <a:r>
              <a:rPr lang="en-GB" sz="2600" dirty="0"/>
              <a:t>Lesson 3: Graph Transformations – Combining Transformations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1053296" y="6261336"/>
            <a:ext cx="1005068" cy="2667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400" b="1" dirty="0"/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4183809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 – Quick Recap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495844A-CB0D-40CA-9AFB-48CCDEF57575}"/>
              </a:ext>
            </a:extLst>
          </p:cNvPr>
          <p:cNvSpPr txBox="1">
            <a:spLocks/>
          </p:cNvSpPr>
          <p:nvPr/>
        </p:nvSpPr>
        <p:spPr>
          <a:xfrm>
            <a:off x="331788" y="1194921"/>
            <a:ext cx="11048975" cy="8256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Write down as many of the graph transformations as you can remember from the previous 2 lessons.</a:t>
            </a:r>
          </a:p>
        </p:txBody>
      </p:sp>
    </p:spTree>
    <p:extLst>
      <p:ext uri="{BB962C8B-B14F-4D97-AF65-F5344CB8AC3E}">
        <p14:creationId xmlns:p14="http://schemas.microsoft.com/office/powerpoint/2010/main" val="2526536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 of the function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A495844A-CB0D-40CA-9AFB-48CCDEF575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179" y="1224418"/>
                <a:ext cx="11048975" cy="602053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A495844A-CB0D-40CA-9AFB-48CCDEF57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9" y="1224418"/>
                <a:ext cx="11048975" cy="6020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B78F7B-5DCA-4FAF-AAF4-37E133996892}"/>
              </a:ext>
            </a:extLst>
          </p:cNvPr>
          <p:cNvCxnSpPr/>
          <p:nvPr/>
        </p:nvCxnSpPr>
        <p:spPr>
          <a:xfrm>
            <a:off x="2841675" y="1136559"/>
            <a:ext cx="0" cy="717453"/>
          </a:xfrm>
          <a:prstGeom prst="straightConnector1">
            <a:avLst/>
          </a:prstGeom>
          <a:ln w="57150">
            <a:solidFill>
              <a:srgbClr val="E21951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FA42E0-EEB4-4AC8-AE51-905632D5C1DE}"/>
                  </a:ext>
                </a:extLst>
              </p:cNvPr>
              <p:cNvSpPr txBox="1"/>
              <p:nvPr/>
            </p:nvSpPr>
            <p:spPr>
              <a:xfrm>
                <a:off x="2869811" y="1629712"/>
                <a:ext cx="4818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FA42E0-EEB4-4AC8-AE51-905632D5C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811" y="1629712"/>
                <a:ext cx="48181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7CB3A2-76BD-4966-ADFD-E77EF2111D4C}"/>
                  </a:ext>
                </a:extLst>
              </p:cNvPr>
              <p:cNvSpPr txBox="1"/>
              <p:nvPr/>
            </p:nvSpPr>
            <p:spPr>
              <a:xfrm>
                <a:off x="4290647" y="1104564"/>
                <a:ext cx="2461846" cy="705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Translation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7CB3A2-76BD-4966-ADFD-E77EF2111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647" y="1104564"/>
                <a:ext cx="2461846" cy="705771"/>
              </a:xfrm>
              <a:prstGeom prst="rect">
                <a:avLst/>
              </a:prstGeom>
              <a:blipFill>
                <a:blip r:embed="rId4"/>
                <a:stretch>
                  <a:fillRect l="-3960" b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D4C370-2BA8-4B34-B6E8-D1C40D5DFB2D}"/>
                  </a:ext>
                </a:extLst>
              </p:cNvPr>
              <p:cNvSpPr txBox="1"/>
              <p:nvPr/>
            </p:nvSpPr>
            <p:spPr>
              <a:xfrm>
                <a:off x="2841675" y="951893"/>
                <a:ext cx="4818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D4C370-2BA8-4B34-B6E8-D1C40D5DF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75" y="951893"/>
                <a:ext cx="48181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2">
                <a:extLst>
                  <a:ext uri="{FF2B5EF4-FFF2-40B4-BE49-F238E27FC236}">
                    <a16:creationId xmlns:a16="http://schemas.microsoft.com/office/drawing/2014/main" id="{D6C39C36-876E-46F5-97A2-DE909ACC39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2975" y="1718334"/>
                <a:ext cx="11048975" cy="113484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GB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 Placeholder 2">
                <a:extLst>
                  <a:ext uri="{FF2B5EF4-FFF2-40B4-BE49-F238E27FC236}">
                    <a16:creationId xmlns:a16="http://schemas.microsoft.com/office/drawing/2014/main" id="{D6C39C36-876E-46F5-97A2-DE909ACC3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75" y="1718334"/>
                <a:ext cx="11048975" cy="11348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228AE9F-49BA-45ED-8993-A67A32A9F8C9}"/>
              </a:ext>
            </a:extLst>
          </p:cNvPr>
          <p:cNvCxnSpPr>
            <a:cxnSpLocks/>
          </p:cNvCxnSpPr>
          <p:nvPr/>
        </p:nvCxnSpPr>
        <p:spPr>
          <a:xfrm flipH="1">
            <a:off x="2660834" y="2206063"/>
            <a:ext cx="900332" cy="0"/>
          </a:xfrm>
          <a:prstGeom prst="straightConnector1">
            <a:avLst/>
          </a:prstGeom>
          <a:ln w="57150">
            <a:solidFill>
              <a:srgbClr val="E21951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BBCD20-9846-4F3A-8414-7D22C3D4DC8D}"/>
                  </a:ext>
                </a:extLst>
              </p:cNvPr>
              <p:cNvSpPr txBox="1"/>
              <p:nvPr/>
            </p:nvSpPr>
            <p:spPr>
              <a:xfrm>
                <a:off x="2532466" y="2258698"/>
                <a:ext cx="4818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BBCD20-9846-4F3A-8414-7D22C3D4D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466" y="2258698"/>
                <a:ext cx="48181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BADC663-00DD-4FB1-AD2B-656EC93C3353}"/>
                  </a:ext>
                </a:extLst>
              </p:cNvPr>
              <p:cNvSpPr txBox="1"/>
              <p:nvPr/>
            </p:nvSpPr>
            <p:spPr>
              <a:xfrm>
                <a:off x="3216507" y="2254118"/>
                <a:ext cx="4818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BADC663-00DD-4FB1-AD2B-656EC93C3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507" y="2254118"/>
                <a:ext cx="48181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202353-A20A-42DC-AD83-C2ECCC3A920B}"/>
                  </a:ext>
                </a:extLst>
              </p:cNvPr>
              <p:cNvSpPr txBox="1"/>
              <p:nvPr/>
            </p:nvSpPr>
            <p:spPr>
              <a:xfrm>
                <a:off x="4289449" y="1962332"/>
                <a:ext cx="3699801" cy="646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Translation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202353-A20A-42DC-AD83-C2ECCC3A9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449" y="1962332"/>
                <a:ext cx="3699801" cy="646844"/>
              </a:xfrm>
              <a:prstGeom prst="rect">
                <a:avLst/>
              </a:prstGeom>
              <a:blipFill>
                <a:blip r:embed="rId9"/>
                <a:stretch>
                  <a:fillRect l="-2636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7C638A-6FE0-417F-BA43-9CFDC08FB1CB}"/>
              </a:ext>
            </a:extLst>
          </p:cNvPr>
          <p:cNvCxnSpPr/>
          <p:nvPr/>
        </p:nvCxnSpPr>
        <p:spPr>
          <a:xfrm>
            <a:off x="657091" y="2762760"/>
            <a:ext cx="10874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5B67A63-4E61-4431-9A89-BD13171DAEC3}"/>
              </a:ext>
            </a:extLst>
          </p:cNvPr>
          <p:cNvCxnSpPr/>
          <p:nvPr/>
        </p:nvCxnSpPr>
        <p:spPr>
          <a:xfrm>
            <a:off x="2945729" y="2996193"/>
            <a:ext cx="0" cy="717453"/>
          </a:xfrm>
          <a:prstGeom prst="straightConnector1">
            <a:avLst/>
          </a:prstGeom>
          <a:ln w="57150">
            <a:solidFill>
              <a:srgbClr val="E21951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CC28357-0A11-452D-AF68-C8162CE60D0F}"/>
                  </a:ext>
                </a:extLst>
              </p:cNvPr>
              <p:cNvSpPr txBox="1"/>
              <p:nvPr/>
            </p:nvSpPr>
            <p:spPr>
              <a:xfrm>
                <a:off x="4394701" y="2996193"/>
                <a:ext cx="69579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Stretch, scale factor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, in the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direction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CC28357-0A11-452D-AF68-C8162CE60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701" y="2996193"/>
                <a:ext cx="6957926" cy="461665"/>
              </a:xfrm>
              <a:prstGeom prst="rect">
                <a:avLst/>
              </a:prstGeom>
              <a:blipFill>
                <a:blip r:embed="rId10"/>
                <a:stretch>
                  <a:fillRect l="-1402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41BEF66-944A-4821-AC52-2B3864B0C56F}"/>
                  </a:ext>
                </a:extLst>
              </p:cNvPr>
              <p:cNvSpPr txBox="1"/>
              <p:nvPr/>
            </p:nvSpPr>
            <p:spPr>
              <a:xfrm>
                <a:off x="2945729" y="3154864"/>
                <a:ext cx="56242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n-GB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41BEF66-944A-4821-AC52-2B3864B0C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729" y="3154864"/>
                <a:ext cx="56242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792D552-E62E-476D-AEA8-916179557C5C}"/>
                  </a:ext>
                </a:extLst>
              </p:cNvPr>
              <p:cNvSpPr txBox="1"/>
              <p:nvPr/>
            </p:nvSpPr>
            <p:spPr>
              <a:xfrm>
                <a:off x="1057117" y="3051432"/>
                <a:ext cx="100206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𝑎𝑓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792D552-E62E-476D-AEA8-916179557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117" y="3051432"/>
                <a:ext cx="1002068" cy="461665"/>
              </a:xfrm>
              <a:prstGeom prst="rect">
                <a:avLst/>
              </a:prstGeom>
              <a:blipFill>
                <a:blip r:embed="rId1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13C5C9-F70A-4942-BF2D-FBC171C2D380}"/>
              </a:ext>
            </a:extLst>
          </p:cNvPr>
          <p:cNvCxnSpPr>
            <a:cxnSpLocks/>
          </p:cNvCxnSpPr>
          <p:nvPr/>
        </p:nvCxnSpPr>
        <p:spPr>
          <a:xfrm flipH="1">
            <a:off x="2470946" y="4129368"/>
            <a:ext cx="900332" cy="0"/>
          </a:xfrm>
          <a:prstGeom prst="straightConnector1">
            <a:avLst/>
          </a:prstGeom>
          <a:ln w="57150">
            <a:solidFill>
              <a:srgbClr val="E21951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5690EC3-457F-47EF-8BA8-2B5CE856CA5C}"/>
                  </a:ext>
                </a:extLst>
              </p:cNvPr>
              <p:cNvSpPr txBox="1"/>
              <p:nvPr/>
            </p:nvSpPr>
            <p:spPr>
              <a:xfrm>
                <a:off x="2680203" y="4236129"/>
                <a:ext cx="481818" cy="634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5690EC3-457F-47EF-8BA8-2B5CE856C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203" y="4236129"/>
                <a:ext cx="481818" cy="63478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965A22-927A-46D7-AF7F-F393B11AA6C0}"/>
                  </a:ext>
                </a:extLst>
              </p:cNvPr>
              <p:cNvSpPr txBox="1"/>
              <p:nvPr/>
            </p:nvSpPr>
            <p:spPr>
              <a:xfrm>
                <a:off x="4394701" y="3912707"/>
                <a:ext cx="6590827" cy="6158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Stretch,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 the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direction.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965A22-927A-46D7-AF7F-F393B11AA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701" y="3912707"/>
                <a:ext cx="6590827" cy="615874"/>
              </a:xfrm>
              <a:prstGeom prst="rect">
                <a:avLst/>
              </a:prstGeom>
              <a:blipFill>
                <a:blip r:embed="rId14"/>
                <a:stretch>
                  <a:fillRect l="-1480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1DA34C5-E304-4B9C-ACB1-44CADE7DBDE1}"/>
                  </a:ext>
                </a:extLst>
              </p:cNvPr>
              <p:cNvSpPr txBox="1"/>
              <p:nvPr/>
            </p:nvSpPr>
            <p:spPr>
              <a:xfrm>
                <a:off x="1057117" y="3799203"/>
                <a:ext cx="100206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1DA34C5-E304-4B9C-ACB1-44CADE7DB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117" y="3799203"/>
                <a:ext cx="1002068" cy="461665"/>
              </a:xfrm>
              <a:prstGeom prst="rect">
                <a:avLst/>
              </a:prstGeom>
              <a:blipFill>
                <a:blip r:embed="rId15"/>
                <a:stretch>
                  <a:fillRect l="-4848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B1E10C4-E1BA-4468-8CE2-DA1C43981D7E}"/>
              </a:ext>
            </a:extLst>
          </p:cNvPr>
          <p:cNvCxnSpPr/>
          <p:nvPr/>
        </p:nvCxnSpPr>
        <p:spPr>
          <a:xfrm>
            <a:off x="657091" y="4983111"/>
            <a:ext cx="10874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D3118DE-C4C4-4FA2-97BC-0E46F9FA9931}"/>
                  </a:ext>
                </a:extLst>
              </p:cNvPr>
              <p:cNvSpPr txBox="1"/>
              <p:nvPr/>
            </p:nvSpPr>
            <p:spPr>
              <a:xfrm>
                <a:off x="4395427" y="5217572"/>
                <a:ext cx="659082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Reflection in the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axis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D3118DE-C4C4-4FA2-97BC-0E46F9FA9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427" y="5217572"/>
                <a:ext cx="6590827" cy="461665"/>
              </a:xfrm>
              <a:prstGeom prst="rect">
                <a:avLst/>
              </a:prstGeom>
              <a:blipFill>
                <a:blip r:embed="rId16"/>
                <a:stretch>
                  <a:fillRect l="-1388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row: Curved Left 28">
            <a:extLst>
              <a:ext uri="{FF2B5EF4-FFF2-40B4-BE49-F238E27FC236}">
                <a16:creationId xmlns:a16="http://schemas.microsoft.com/office/drawing/2014/main" id="{BABC682F-C17A-4A1C-AB84-50B0371C6877}"/>
              </a:ext>
            </a:extLst>
          </p:cNvPr>
          <p:cNvSpPr/>
          <p:nvPr/>
        </p:nvSpPr>
        <p:spPr>
          <a:xfrm>
            <a:off x="2677607" y="5240436"/>
            <a:ext cx="362857" cy="567420"/>
          </a:xfrm>
          <a:prstGeom prst="curvedLeftArrow">
            <a:avLst/>
          </a:prstGeom>
          <a:solidFill>
            <a:srgbClr val="E21951"/>
          </a:solidFill>
          <a:ln>
            <a:solidFill>
              <a:srgbClr val="E219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7BEE784-AFA8-4B23-80E2-A45D36169793}"/>
              </a:ext>
            </a:extLst>
          </p:cNvPr>
          <p:cNvCxnSpPr/>
          <p:nvPr/>
        </p:nvCxnSpPr>
        <p:spPr>
          <a:xfrm>
            <a:off x="2495396" y="5509632"/>
            <a:ext cx="85634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5358D4B-3485-4C9A-A977-827A8E5B2A01}"/>
                  </a:ext>
                </a:extLst>
              </p:cNvPr>
              <p:cNvSpPr txBox="1"/>
              <p:nvPr/>
            </p:nvSpPr>
            <p:spPr>
              <a:xfrm>
                <a:off x="4394701" y="6091070"/>
                <a:ext cx="659082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Reflection in the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axis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5358D4B-3485-4C9A-A977-827A8E5B2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701" y="6091070"/>
                <a:ext cx="6590827" cy="461665"/>
              </a:xfrm>
              <a:prstGeom prst="rect">
                <a:avLst/>
              </a:prstGeom>
              <a:blipFill>
                <a:blip r:embed="rId17"/>
                <a:stretch>
                  <a:fillRect l="-148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row: Curved Left 34">
            <a:extLst>
              <a:ext uri="{FF2B5EF4-FFF2-40B4-BE49-F238E27FC236}">
                <a16:creationId xmlns:a16="http://schemas.microsoft.com/office/drawing/2014/main" id="{F0EA0BFF-81DB-4494-9507-3C8249DB35B1}"/>
              </a:ext>
            </a:extLst>
          </p:cNvPr>
          <p:cNvSpPr/>
          <p:nvPr/>
        </p:nvSpPr>
        <p:spPr>
          <a:xfrm rot="16200000">
            <a:off x="2762169" y="5852572"/>
            <a:ext cx="362857" cy="725045"/>
          </a:xfrm>
          <a:prstGeom prst="curvedLeftArrow">
            <a:avLst/>
          </a:prstGeom>
          <a:solidFill>
            <a:srgbClr val="E21951"/>
          </a:solidFill>
          <a:ln>
            <a:solidFill>
              <a:srgbClr val="E219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0D2C17E-7EAF-438C-B692-58988459EEE7}"/>
              </a:ext>
            </a:extLst>
          </p:cNvPr>
          <p:cNvCxnSpPr>
            <a:cxnSpLocks/>
          </p:cNvCxnSpPr>
          <p:nvPr/>
        </p:nvCxnSpPr>
        <p:spPr>
          <a:xfrm>
            <a:off x="2901069" y="5842177"/>
            <a:ext cx="0" cy="7105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51497C4-5D6E-4DE1-997C-FFC4C54C87CC}"/>
                  </a:ext>
                </a:extLst>
              </p:cNvPr>
              <p:cNvSpPr txBox="1"/>
              <p:nvPr/>
            </p:nvSpPr>
            <p:spPr>
              <a:xfrm>
                <a:off x="1057117" y="5306258"/>
                <a:ext cx="100206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51497C4-5D6E-4DE1-997C-FFC4C54C8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117" y="5306258"/>
                <a:ext cx="1002068" cy="461665"/>
              </a:xfrm>
              <a:prstGeom prst="rect">
                <a:avLst/>
              </a:prstGeom>
              <a:blipFill>
                <a:blip r:embed="rId1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75F5908-95D5-45FC-927D-95BDB5934419}"/>
                  </a:ext>
                </a:extLst>
              </p:cNvPr>
              <p:cNvSpPr txBox="1"/>
              <p:nvPr/>
            </p:nvSpPr>
            <p:spPr>
              <a:xfrm>
                <a:off x="1091563" y="5991461"/>
                <a:ext cx="100206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75F5908-95D5-45FC-927D-95BDB5934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563" y="5991461"/>
                <a:ext cx="1002068" cy="461665"/>
              </a:xfrm>
              <a:prstGeom prst="rect">
                <a:avLst/>
              </a:prstGeom>
              <a:blipFill>
                <a:blip r:embed="rId19"/>
                <a:stretch>
                  <a:fillRect l="-4878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96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9" grpId="0"/>
      <p:bldP spid="20" grpId="0"/>
      <p:bldP spid="22" grpId="0"/>
      <p:bldP spid="24" grpId="0"/>
      <p:bldP spid="25" grpId="0"/>
      <p:bldP spid="26" grpId="0"/>
      <p:bldP spid="28" grpId="0"/>
      <p:bldP spid="29" grpId="0" animBg="1"/>
      <p:bldP spid="34" grpId="0"/>
      <p:bldP spid="35" grpId="0" animBg="1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Combinations of transformations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5AECD-C740-15C7-B2B3-621433714D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788" y="1134550"/>
            <a:ext cx="9614065" cy="792724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Consider the following graph. We don’t know the equation, but we are given some of the key coordinates.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2">
                <a:extLst>
                  <a:ext uri="{FF2B5EF4-FFF2-40B4-BE49-F238E27FC236}">
                    <a16:creationId xmlns:a16="http://schemas.microsoft.com/office/drawing/2014/main" id="{33C06344-F2C9-4160-AE5C-28B50643C0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788" y="1725537"/>
                <a:ext cx="5086618" cy="1183033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GB" sz="1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/>
                  <a:t>The graph is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1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/>
                  <a:t>How could we sketch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800" dirty="0"/>
                  <a:t>?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12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/>
                  <a:t>This means a vertical stretch, scale factor 2. Apply this transformation to each individual coordinate.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1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/>
                  <a:t>(0,-4) </a:t>
                </a:r>
                <a:r>
                  <a:rPr lang="en-GB" sz="1800" dirty="0">
                    <a:sym typeface="Wingdings" panose="05000000000000000000" pitchFamily="2" charset="2"/>
                  </a:rPr>
                  <a:t> (0,-8)	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/>
                  <a:t>(1,0) </a:t>
                </a:r>
                <a:r>
                  <a:rPr lang="en-GB" sz="1800" dirty="0">
                    <a:sym typeface="Wingdings" panose="05000000000000000000" pitchFamily="2" charset="2"/>
                  </a:rPr>
                  <a:t> (1,0)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>
                    <a:sym typeface="Wingdings" panose="05000000000000000000" pitchFamily="2" charset="2"/>
                  </a:rPr>
                  <a:t>(3, -4)  (3, -8)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>
                    <a:sym typeface="Wingdings" panose="05000000000000000000" pitchFamily="2" charset="2"/>
                  </a:rPr>
                  <a:t>(4,0)  (4,0)</a:t>
                </a:r>
                <a:endParaRPr lang="en-GB" sz="1800" dirty="0"/>
              </a:p>
            </p:txBody>
          </p:sp>
        </mc:Choice>
        <mc:Fallback xmlns="">
          <p:sp>
            <p:nvSpPr>
              <p:cNvPr id="14" name="Text Placeholder 2">
                <a:extLst>
                  <a:ext uri="{FF2B5EF4-FFF2-40B4-BE49-F238E27FC236}">
                    <a16:creationId xmlns:a16="http://schemas.microsoft.com/office/drawing/2014/main" id="{33C06344-F2C9-4160-AE5C-28B50643C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8" y="1725537"/>
                <a:ext cx="5086618" cy="1183033"/>
              </a:xfrm>
              <a:prstGeom prst="rect">
                <a:avLst/>
              </a:prstGeom>
              <a:blipFill>
                <a:blip r:embed="rId3"/>
                <a:stretch>
                  <a:fillRect l="-958" b="-2881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8594F13-A842-46EB-B85D-B36ABD659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520" y="1927274"/>
            <a:ext cx="4703200" cy="4654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0AAAB9-820C-43AC-A6C4-CD3221C6B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520" y="1927275"/>
            <a:ext cx="4702404" cy="4654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837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Combinations of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2">
                <a:extLst>
                  <a:ext uri="{FF2B5EF4-FFF2-40B4-BE49-F238E27FC236}">
                    <a16:creationId xmlns:a16="http://schemas.microsoft.com/office/drawing/2014/main" id="{33C06344-F2C9-4160-AE5C-28B50643C0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787" y="1284650"/>
                <a:ext cx="6591173" cy="540021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/>
                  <a:t>How could we sketch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GB" sz="1800" dirty="0"/>
                  <a:t>?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/>
                  <a:t>There are 2 transformations here:</a:t>
                </a:r>
              </a:p>
              <a:p>
                <a:pPr>
                  <a:buFontTx/>
                  <a:buChar char="-"/>
                </a:pPr>
                <a:r>
                  <a:rPr lang="en-GB" sz="1800" dirty="0"/>
                  <a:t>Translation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800" dirty="0"/>
              </a:p>
              <a:p>
                <a:pPr>
                  <a:buFontTx/>
                  <a:buChar char="-"/>
                </a:pPr>
                <a:r>
                  <a:rPr lang="en-GB" sz="1800" dirty="0"/>
                  <a:t>Stretch </a:t>
                </a:r>
                <a:r>
                  <a:rPr lang="en-GB" sz="1800" dirty="0" err="1"/>
                  <a:t>s.f.</a:t>
                </a:r>
                <a:r>
                  <a:rPr lang="en-GB" sz="1800" dirty="0"/>
                  <a:t> 2 in the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800" dirty="0"/>
                  <a:t>direction</a:t>
                </a:r>
              </a:p>
              <a:p>
                <a:pPr marL="0" indent="0">
                  <a:buNone/>
                </a:pPr>
                <a:endParaRPr lang="en-GB" sz="1800" dirty="0"/>
              </a:p>
              <a:p>
                <a:pPr marL="0" indent="0">
                  <a:buNone/>
                </a:pPr>
                <a:r>
                  <a:rPr lang="en-GB" sz="1800" dirty="0"/>
                  <a:t>Because one effects the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/>
                  <a:t> direction, and the other effects the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800" dirty="0"/>
                  <a:t> direction, it doesn’t matter which one you apply first. If we do translation first: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/>
                  <a:t>(0,-4) </a:t>
                </a:r>
                <a:r>
                  <a:rPr lang="en-GB" sz="1800" dirty="0">
                    <a:sym typeface="Wingdings" panose="05000000000000000000" pitchFamily="2" charset="2"/>
                  </a:rPr>
                  <a:t> (-2,-4)  (-2, -8)	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/>
                  <a:t>(1,0) </a:t>
                </a:r>
                <a:r>
                  <a:rPr lang="en-GB" sz="1800" dirty="0">
                    <a:sym typeface="Wingdings" panose="05000000000000000000" pitchFamily="2" charset="2"/>
                  </a:rPr>
                  <a:t> (-1,0)  (-1,0)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>
                    <a:sym typeface="Wingdings" panose="05000000000000000000" pitchFamily="2" charset="2"/>
                  </a:rPr>
                  <a:t>(3, -4)  (1, -4)  (1,-8)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>
                    <a:sym typeface="Wingdings" panose="05000000000000000000" pitchFamily="2" charset="2"/>
                  </a:rPr>
                  <a:t>(4,0)  (2,0)  (2,0)</a:t>
                </a:r>
                <a:endParaRPr lang="en-GB" sz="1800" dirty="0"/>
              </a:p>
            </p:txBody>
          </p:sp>
        </mc:Choice>
        <mc:Fallback xmlns="">
          <p:sp>
            <p:nvSpPr>
              <p:cNvPr id="14" name="Text Placeholder 2">
                <a:extLst>
                  <a:ext uri="{FF2B5EF4-FFF2-40B4-BE49-F238E27FC236}">
                    <a16:creationId xmlns:a16="http://schemas.microsoft.com/office/drawing/2014/main" id="{33C06344-F2C9-4160-AE5C-28B50643C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7" y="1284650"/>
                <a:ext cx="6591173" cy="5400210"/>
              </a:xfrm>
              <a:prstGeom prst="rect">
                <a:avLst/>
              </a:prstGeom>
              <a:blipFill>
                <a:blip r:embed="rId3"/>
                <a:stretch>
                  <a:fillRect l="-739" t="-1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8594F13-A842-46EB-B85D-B36ABD659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2961" y="1790911"/>
            <a:ext cx="4620270" cy="4572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8E2042-1163-4D60-9293-9C3A8687E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2960" y="1790911"/>
            <a:ext cx="4772691" cy="4648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004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Combinations of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2">
                <a:extLst>
                  <a:ext uri="{FF2B5EF4-FFF2-40B4-BE49-F238E27FC236}">
                    <a16:creationId xmlns:a16="http://schemas.microsoft.com/office/drawing/2014/main" id="{33C06344-F2C9-4160-AE5C-28B50643C0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788" y="1186176"/>
                <a:ext cx="6591173" cy="540021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/>
                  <a:t>How could we sketch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800" dirty="0"/>
                  <a:t>?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/>
                  <a:t>There are 2 transformations here:</a:t>
                </a:r>
              </a:p>
              <a:p>
                <a:pPr>
                  <a:buFontTx/>
                  <a:buChar char="-"/>
                </a:pPr>
                <a:r>
                  <a:rPr lang="en-GB" sz="1800" dirty="0"/>
                  <a:t>Reflection in the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800" dirty="0"/>
                  <a:t>axis</a:t>
                </a:r>
              </a:p>
              <a:p>
                <a:pPr>
                  <a:buFontTx/>
                  <a:buChar char="-"/>
                </a:pPr>
                <a:r>
                  <a:rPr lang="en-GB" sz="1800" dirty="0"/>
                  <a:t>Stretch </a:t>
                </a:r>
                <a:r>
                  <a:rPr lang="en-GB" sz="1800" dirty="0" err="1"/>
                  <a:t>s.f.</a:t>
                </a:r>
                <a:r>
                  <a:rPr lang="en-GB" sz="1800" dirty="0"/>
                  <a:t> 2 in the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800" dirty="0"/>
                  <a:t>direction</a:t>
                </a:r>
              </a:p>
              <a:p>
                <a:pPr marL="0" indent="0">
                  <a:buNone/>
                </a:pPr>
                <a:endParaRPr lang="en-GB" sz="1800" dirty="0"/>
              </a:p>
              <a:p>
                <a:pPr marL="0" indent="0">
                  <a:buNone/>
                </a:pPr>
                <a:r>
                  <a:rPr lang="en-GB" sz="1800" dirty="0"/>
                  <a:t>Again, one effects the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/>
                  <a:t> direction, and the other effects the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800" dirty="0"/>
                  <a:t> direction, it doesn’t matter which one you apply first.</a:t>
                </a:r>
              </a:p>
            </p:txBody>
          </p:sp>
        </mc:Choice>
        <mc:Fallback xmlns="">
          <p:sp>
            <p:nvSpPr>
              <p:cNvPr id="14" name="Text Placeholder 2">
                <a:extLst>
                  <a:ext uri="{FF2B5EF4-FFF2-40B4-BE49-F238E27FC236}">
                    <a16:creationId xmlns:a16="http://schemas.microsoft.com/office/drawing/2014/main" id="{33C06344-F2C9-4160-AE5C-28B50643C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8" y="1186176"/>
                <a:ext cx="6591173" cy="5400210"/>
              </a:xfrm>
              <a:prstGeom prst="rect">
                <a:avLst/>
              </a:prstGeom>
              <a:blipFill>
                <a:blip r:embed="rId3"/>
                <a:stretch>
                  <a:fillRect l="-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8594F13-A842-46EB-B85D-B36ABD659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2961" y="1790911"/>
            <a:ext cx="4620270" cy="4572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1FF105-C77B-42F5-915C-C392D3F89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2961" y="1790911"/>
            <a:ext cx="4772691" cy="4744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303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Combinations of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2">
                <a:extLst>
                  <a:ext uri="{FF2B5EF4-FFF2-40B4-BE49-F238E27FC236}">
                    <a16:creationId xmlns:a16="http://schemas.microsoft.com/office/drawing/2014/main" id="{33C06344-F2C9-4160-AE5C-28B50643C0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788" y="1186176"/>
                <a:ext cx="6591173" cy="540021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/>
                  <a:t>How could we sketch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800" dirty="0"/>
                  <a:t>?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/>
                  <a:t>There are 2 transformations here:</a:t>
                </a:r>
              </a:p>
              <a:p>
                <a:pPr>
                  <a:buFontTx/>
                  <a:buChar char="-"/>
                </a:pPr>
                <a:r>
                  <a:rPr lang="en-GB" sz="1800" dirty="0"/>
                  <a:t>Stretch </a:t>
                </a:r>
                <a:r>
                  <a:rPr lang="en-GB" sz="1800" dirty="0" err="1"/>
                  <a:t>s.f.</a:t>
                </a:r>
                <a:r>
                  <a:rPr lang="en-GB" sz="1800" dirty="0"/>
                  <a:t> 2 in the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800" dirty="0"/>
                  <a:t>direction</a:t>
                </a:r>
              </a:p>
              <a:p>
                <a:pPr>
                  <a:buFontTx/>
                  <a:buChar char="-"/>
                </a:pPr>
                <a:r>
                  <a:rPr lang="en-GB" sz="1800" dirty="0"/>
                  <a:t>Translation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800" dirty="0"/>
              </a:p>
              <a:p>
                <a:pPr marL="0" indent="0">
                  <a:buNone/>
                </a:pPr>
                <a:endParaRPr lang="en-GB" sz="1800" dirty="0"/>
              </a:p>
              <a:p>
                <a:pPr marL="0" indent="0">
                  <a:buNone/>
                </a:pPr>
                <a:r>
                  <a:rPr lang="en-GB" sz="1800" dirty="0"/>
                  <a:t>This features 2 transformations in the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800" dirty="0"/>
                  <a:t> direction.</a:t>
                </a:r>
              </a:p>
              <a:p>
                <a:pPr marL="0" indent="0">
                  <a:buNone/>
                </a:pPr>
                <a:endParaRPr lang="en-GB" sz="1800" dirty="0"/>
              </a:p>
              <a:p>
                <a:pPr marL="0" indent="0">
                  <a:buNone/>
                </a:pPr>
                <a:r>
                  <a:rPr lang="en-GB" sz="1800" dirty="0"/>
                  <a:t>You must apply the transformations in the correct order. For this, follow the same principles as BIDMAS. You apply the stretch (multiply) before you translate (add).</a:t>
                </a:r>
              </a:p>
            </p:txBody>
          </p:sp>
        </mc:Choice>
        <mc:Fallback xmlns="">
          <p:sp>
            <p:nvSpPr>
              <p:cNvPr id="14" name="Text Placeholder 2">
                <a:extLst>
                  <a:ext uri="{FF2B5EF4-FFF2-40B4-BE49-F238E27FC236}">
                    <a16:creationId xmlns:a16="http://schemas.microsoft.com/office/drawing/2014/main" id="{33C06344-F2C9-4160-AE5C-28B50643C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8" y="1186176"/>
                <a:ext cx="6591173" cy="5400210"/>
              </a:xfrm>
              <a:prstGeom prst="rect">
                <a:avLst/>
              </a:prstGeom>
              <a:blipFill>
                <a:blip r:embed="rId3"/>
                <a:stretch>
                  <a:fillRect l="-739" t="-11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8594F13-A842-46EB-B85D-B36ABD659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2961" y="1790911"/>
            <a:ext cx="4620270" cy="4572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400008-980F-4631-9645-F73804E40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4382" y="1801462"/>
            <a:ext cx="4648849" cy="4572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541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Worksheet C: Combining Transformations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5AECD-C740-15C7-B2B3-621433714D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788" y="1270000"/>
            <a:ext cx="11525250" cy="190862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Now work through all questions on </a:t>
            </a:r>
            <a:r>
              <a:rPr lang="en-GB"/>
              <a:t>Worksheet C.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Squared paper would be useful for sketching your graphs.</a:t>
            </a:r>
          </a:p>
        </p:txBody>
      </p:sp>
    </p:spTree>
    <p:extLst>
      <p:ext uri="{BB962C8B-B14F-4D97-AF65-F5344CB8AC3E}">
        <p14:creationId xmlns:p14="http://schemas.microsoft.com/office/powerpoint/2010/main" val="2294538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ad1216b-cdc1-40e2-a0c2-94597fd44697">7VPTP7ZE6X33-1933993375-343</_dlc_DocId>
    <_dlc_DocIdUrl xmlns="9ad1216b-cdc1-40e2-a0c2-94597fd44697">
      <Url>https://cambridgeorg.sharepoint.com/sites/cie/education/pd/Curriculum_Support/_layouts/15/DocIdRedir.aspx?ID=7VPTP7ZE6X33-1933993375-343</Url>
      <Description>7VPTP7ZE6X33-1933993375-343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0FC16EDE49814FBBE83568B9FA2901" ma:contentTypeVersion="12" ma:contentTypeDescription="Create a new document." ma:contentTypeScope="" ma:versionID="126c79837039b0c4cae5fd96724c61a3">
  <xsd:schema xmlns:xsd="http://www.w3.org/2001/XMLSchema" xmlns:xs="http://www.w3.org/2001/XMLSchema" xmlns:p="http://schemas.microsoft.com/office/2006/metadata/properties" xmlns:ns2="9ad1216b-cdc1-40e2-a0c2-94597fd44697" xmlns:ns3="3fcf4a81-aca0-43b6-bff7-87efdc296efa" targetNamespace="http://schemas.microsoft.com/office/2006/metadata/properties" ma:root="true" ma:fieldsID="2bf71f683afee526755965e9abd0d947" ns2:_="" ns3:_="">
    <xsd:import namespace="9ad1216b-cdc1-40e2-a0c2-94597fd44697"/>
    <xsd:import namespace="3fcf4a81-aca0-43b6-bff7-87efdc296ef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1216b-cdc1-40e2-a0c2-94597fd44697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f4a81-aca0-43b6-bff7-87efdc296e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4C2D5-5069-4FFF-BDE5-DC4539BCA610}">
  <ds:schemaRefs>
    <ds:schemaRef ds:uri="http://schemas.microsoft.com/office/infopath/2007/PartnerControls"/>
    <ds:schemaRef ds:uri="3fcf4a81-aca0-43b6-bff7-87efdc296efa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9ad1216b-cdc1-40e2-a0c2-94597fd4469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644E660-32A5-4C8F-8083-4E03C0AA85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d1216b-cdc1-40e2-a0c2-94597fd44697"/>
    <ds:schemaRef ds:uri="3fcf4a81-aca0-43b6-bff7-87efdc296e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769015-FB69-4DB1-A5AE-B9437C770EB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ED50ED2-D1FA-49C9-9623-0B98C39556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489</Words>
  <Application>Microsoft Office PowerPoint</Application>
  <PresentationFormat>Widescreen</PresentationFormat>
  <Paragraphs>73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 Math</vt:lpstr>
      <vt:lpstr>Office Theme</vt:lpstr>
      <vt:lpstr>Lesson slides Topic 1.2: Functions Lesson 3: Graph Transformations – Combining Transformations</vt:lpstr>
      <vt:lpstr>Starter – Quick Recap</vt:lpstr>
      <vt:lpstr>Recap of the function transformations</vt:lpstr>
      <vt:lpstr>Combinations of transformations</vt:lpstr>
      <vt:lpstr>Combinations of transformations</vt:lpstr>
      <vt:lpstr>Combinations of transformations</vt:lpstr>
      <vt:lpstr>Combinations of transformations</vt:lpstr>
      <vt:lpstr>Worksheet C: Combining Transformations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went wrong?</dc:title>
  <dc:creator>Lois Lindemann</dc:creator>
  <cp:lastModifiedBy>Sepideh Modgham</cp:lastModifiedBy>
  <cp:revision>105</cp:revision>
  <cp:lastPrinted>2018-01-14T21:28:16Z</cp:lastPrinted>
  <dcterms:created xsi:type="dcterms:W3CDTF">2018-01-14T21:11:47Z</dcterms:created>
  <dcterms:modified xsi:type="dcterms:W3CDTF">2023-11-16T10:37:46Z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0x010100370FC16EDE49814FBBE83568B9FA2901</vt:lpwstr>
  </property>
  <property fmtid="{D5CDD505-2E9C-101B-9397-08002B2CF9AE}" pid="3" name="_dlc_DocIdItemGuid">
    <vt:lpwstr>4b17e0af-a638-4854-ab48-78df737dbf90</vt:lpwstr>
  </property>
</Properties>
</file>