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76553" autoAdjust="0"/>
  </p:normalViewPr>
  <p:slideViewPr>
    <p:cSldViewPr snapToGrid="0">
      <p:cViewPr varScale="1">
        <p:scale>
          <a:sx n="88" d="100"/>
          <a:sy n="88" d="100"/>
        </p:scale>
        <p:origin x="141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7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2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0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9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8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7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8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br>
              <a:rPr lang="en-GB" sz="2800" b="1" dirty="0" smtClean="0"/>
            </a:br>
            <a:r>
              <a:rPr lang="en-GB" sz="2600" dirty="0" smtClean="0"/>
              <a:t>Topic: 4.1 Forces and Equilibrium</a:t>
            </a:r>
            <a:br>
              <a:rPr lang="en-GB" sz="2600" dirty="0" smtClean="0"/>
            </a:br>
            <a:r>
              <a:rPr lang="en-GB" sz="2600" dirty="0" smtClean="0"/>
              <a:t>Lesson 3: Newton’s third law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3" y="1284514"/>
            <a:ext cx="10176622" cy="4887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Horse and cart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41" y="1201772"/>
            <a:ext cx="10170116" cy="52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126" y="3008097"/>
            <a:ext cx="3742864" cy="1797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74" y="1502078"/>
            <a:ext cx="2890383" cy="1926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945" y="1168324"/>
            <a:ext cx="2155522" cy="2155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209" y="1090354"/>
            <a:ext cx="2993571" cy="1995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904" y="1817914"/>
            <a:ext cx="2930816" cy="1959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" y="4615544"/>
            <a:ext cx="2890383" cy="1926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39" y="4725837"/>
            <a:ext cx="3104346" cy="1983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854" y="4615544"/>
            <a:ext cx="2982866" cy="19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05" y="1197277"/>
            <a:ext cx="8061098" cy="53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549" y="1190096"/>
            <a:ext cx="5303410" cy="530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367" y="1166553"/>
            <a:ext cx="8103266" cy="54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255" y="1251856"/>
            <a:ext cx="7929490" cy="53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208" y="1273630"/>
            <a:ext cx="7919583" cy="52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48" y="1295400"/>
            <a:ext cx="8150103" cy="52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Identify forces in given </a:t>
            </a:r>
            <a:r>
              <a:rPr lang="en-GB" dirty="0" smtClean="0"/>
              <a:t>situations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108" y="1284810"/>
            <a:ext cx="7992291" cy="53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63</Words>
  <Application>Microsoft Office PowerPoint</Application>
  <PresentationFormat>Widescreen</PresentationFormat>
  <Paragraphs>22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Lesson slides Topic: 4.1 Forces and Equilibrium Lesson 3: Newton’s third law</vt:lpstr>
      <vt:lpstr>Identify forces in given situations</vt:lpstr>
      <vt:lpstr>Identify forces in given situations</vt:lpstr>
      <vt:lpstr>Identify forces in given situations</vt:lpstr>
      <vt:lpstr>Identify forces in given situations</vt:lpstr>
      <vt:lpstr>Identify forces in given situations</vt:lpstr>
      <vt:lpstr>Identify forces in given situations</vt:lpstr>
      <vt:lpstr>Identify forces in given situations</vt:lpstr>
      <vt:lpstr>Identify forces in given situations</vt:lpstr>
      <vt:lpstr>Identify forces in given situations</vt:lpstr>
      <vt:lpstr>Horse and cart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100</cp:revision>
  <cp:lastPrinted>2018-01-14T21:28:16Z</cp:lastPrinted>
  <dcterms:created xsi:type="dcterms:W3CDTF">2018-01-14T21:11:47Z</dcterms:created>
  <dcterms:modified xsi:type="dcterms:W3CDTF">2019-02-08T17:35:37Z</dcterms:modified>
</cp:coreProperties>
</file>