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14"/>
  </p:notesMasterIdLst>
  <p:sldIdLst>
    <p:sldId id="296" r:id="rId6"/>
    <p:sldId id="348" r:id="rId7"/>
    <p:sldId id="350" r:id="rId8"/>
    <p:sldId id="351" r:id="rId9"/>
    <p:sldId id="352" r:id="rId10"/>
    <p:sldId id="353" r:id="rId11"/>
    <p:sldId id="349" r:id="rId12"/>
    <p:sldId id="354" r:id="rId13"/>
  </p:sldIdLst>
  <p:sldSz cx="12192000" cy="6858000"/>
  <p:notesSz cx="6888163" cy="100187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D74120"/>
    <a:srgbClr val="EA5B0C"/>
    <a:srgbClr val="FDC652"/>
    <a:srgbClr val="117CC0"/>
    <a:srgbClr val="6CB52D"/>
    <a:srgbClr val="8C1D82"/>
    <a:srgbClr val="F9BC9A"/>
    <a:srgbClr val="575756"/>
    <a:srgbClr val="E788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E81631-30A6-4ACD-BBD4-615726F7F99F}" v="7" dt="2026-04-13T12:29:55.9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62" autoAdjust="0"/>
    <p:restoredTop sz="84442" autoAdjust="0"/>
  </p:normalViewPr>
  <p:slideViewPr>
    <p:cSldViewPr snapToGrid="0">
      <p:cViewPr varScale="1">
        <p:scale>
          <a:sx n="85" d="100"/>
          <a:sy n="85" d="100"/>
        </p:scale>
        <p:origin x="1122" y="30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pideh Modgham" userId="4115b3b6-c566-49ec-8cd3-2d7651a9555d" providerId="ADAL" clId="{BDF3E597-07AA-4E8C-8292-C9356A5D3CB6}"/>
    <pc:docChg chg="modSld">
      <pc:chgData name="Sepideh Modgham" userId="4115b3b6-c566-49ec-8cd3-2d7651a9555d" providerId="ADAL" clId="{BDF3E597-07AA-4E8C-8292-C9356A5D3CB6}" dt="2026-04-13T12:33:23.842" v="35" actId="20577"/>
      <pc:docMkLst>
        <pc:docMk/>
      </pc:docMkLst>
      <pc:sldChg chg="modSp mod">
        <pc:chgData name="Sepideh Modgham" userId="4115b3b6-c566-49ec-8cd3-2d7651a9555d" providerId="ADAL" clId="{BDF3E597-07AA-4E8C-8292-C9356A5D3CB6}" dt="2026-04-13T12:24:17.761" v="16" actId="20577"/>
        <pc:sldMkLst>
          <pc:docMk/>
          <pc:sldMk cId="4183809300" sldId="296"/>
        </pc:sldMkLst>
        <pc:spChg chg="mod">
          <ac:chgData name="Sepideh Modgham" userId="4115b3b6-c566-49ec-8cd3-2d7651a9555d" providerId="ADAL" clId="{BDF3E597-07AA-4E8C-8292-C9356A5D3CB6}" dt="2026-04-13T12:24:17.761" v="16" actId="20577"/>
          <ac:spMkLst>
            <pc:docMk/>
            <pc:sldMk cId="4183809300" sldId="296"/>
            <ac:spMk id="3" creationId="{00000000-0000-0000-0000-000000000000}"/>
          </ac:spMkLst>
        </pc:spChg>
      </pc:sldChg>
      <pc:sldChg chg="modSp mod">
        <pc:chgData name="Sepideh Modgham" userId="4115b3b6-c566-49ec-8cd3-2d7651a9555d" providerId="ADAL" clId="{BDF3E597-07AA-4E8C-8292-C9356A5D3CB6}" dt="2026-04-13T12:29:50.238" v="23" actId="2711"/>
        <pc:sldMkLst>
          <pc:docMk/>
          <pc:sldMk cId="2081808624" sldId="348"/>
        </pc:sldMkLst>
        <pc:spChg chg="mod">
          <ac:chgData name="Sepideh Modgham" userId="4115b3b6-c566-49ec-8cd3-2d7651a9555d" providerId="ADAL" clId="{BDF3E597-07AA-4E8C-8292-C9356A5D3CB6}" dt="2026-04-13T12:24:30.460" v="18" actId="20577"/>
          <ac:spMkLst>
            <pc:docMk/>
            <pc:sldMk cId="2081808624" sldId="348"/>
            <ac:spMk id="16" creationId="{7DE5363C-270D-6DA5-B32E-1925D6C6B2DC}"/>
          </ac:spMkLst>
        </pc:spChg>
        <pc:graphicFrameChg chg="mod">
          <ac:chgData name="Sepideh Modgham" userId="4115b3b6-c566-49ec-8cd3-2d7651a9555d" providerId="ADAL" clId="{BDF3E597-07AA-4E8C-8292-C9356A5D3CB6}" dt="2026-04-13T12:29:50.238" v="23" actId="2711"/>
          <ac:graphicFrameMkLst>
            <pc:docMk/>
            <pc:sldMk cId="2081808624" sldId="348"/>
            <ac:graphicFrameMk id="13" creationId="{1A26A163-6030-FCE5-B146-1C8C9428B567}"/>
          </ac:graphicFrameMkLst>
        </pc:graphicFrameChg>
      </pc:sldChg>
      <pc:sldChg chg="modSp mod">
        <pc:chgData name="Sepideh Modgham" userId="4115b3b6-c566-49ec-8cd3-2d7651a9555d" providerId="ADAL" clId="{BDF3E597-07AA-4E8C-8292-C9356A5D3CB6}" dt="2026-04-13T12:33:01.759" v="33" actId="20577"/>
        <pc:sldMkLst>
          <pc:docMk/>
          <pc:sldMk cId="3596164695" sldId="349"/>
        </pc:sldMkLst>
        <pc:spChg chg="mod">
          <ac:chgData name="Sepideh Modgham" userId="4115b3b6-c566-49ec-8cd3-2d7651a9555d" providerId="ADAL" clId="{BDF3E597-07AA-4E8C-8292-C9356A5D3CB6}" dt="2026-04-13T12:33:01.759" v="33" actId="20577"/>
          <ac:spMkLst>
            <pc:docMk/>
            <pc:sldMk cId="3596164695" sldId="349"/>
            <ac:spMk id="6" creationId="{5EDFD0B4-E42B-89E8-EEBC-8269898D6703}"/>
          </ac:spMkLst>
        </pc:spChg>
      </pc:sldChg>
      <pc:sldChg chg="modSp mod">
        <pc:chgData name="Sepideh Modgham" userId="4115b3b6-c566-49ec-8cd3-2d7651a9555d" providerId="ADAL" clId="{BDF3E597-07AA-4E8C-8292-C9356A5D3CB6}" dt="2026-04-13T12:31:06.004" v="25" actId="20577"/>
        <pc:sldMkLst>
          <pc:docMk/>
          <pc:sldMk cId="1127171900" sldId="350"/>
        </pc:sldMkLst>
        <pc:spChg chg="mod">
          <ac:chgData name="Sepideh Modgham" userId="4115b3b6-c566-49ec-8cd3-2d7651a9555d" providerId="ADAL" clId="{BDF3E597-07AA-4E8C-8292-C9356A5D3CB6}" dt="2026-04-13T12:31:06.004" v="25" actId="20577"/>
          <ac:spMkLst>
            <pc:docMk/>
            <pc:sldMk cId="1127171900" sldId="350"/>
            <ac:spMk id="6" creationId="{A2E6DB3E-3EB7-5E8F-0312-FA79BF4CBD96}"/>
          </ac:spMkLst>
        </pc:spChg>
      </pc:sldChg>
      <pc:sldChg chg="modSp mod">
        <pc:chgData name="Sepideh Modgham" userId="4115b3b6-c566-49ec-8cd3-2d7651a9555d" providerId="ADAL" clId="{BDF3E597-07AA-4E8C-8292-C9356A5D3CB6}" dt="2026-04-13T12:32:34.621" v="27" actId="20577"/>
        <pc:sldMkLst>
          <pc:docMk/>
          <pc:sldMk cId="3135312888" sldId="351"/>
        </pc:sldMkLst>
        <pc:spChg chg="mod">
          <ac:chgData name="Sepideh Modgham" userId="4115b3b6-c566-49ec-8cd3-2d7651a9555d" providerId="ADAL" clId="{BDF3E597-07AA-4E8C-8292-C9356A5D3CB6}" dt="2026-04-13T12:32:34.621" v="27" actId="20577"/>
          <ac:spMkLst>
            <pc:docMk/>
            <pc:sldMk cId="3135312888" sldId="351"/>
            <ac:spMk id="10" creationId="{1FB8A62C-E556-CE7A-A2D7-EB84BEC12111}"/>
          </ac:spMkLst>
        </pc:spChg>
      </pc:sldChg>
      <pc:sldChg chg="modSp mod">
        <pc:chgData name="Sepideh Modgham" userId="4115b3b6-c566-49ec-8cd3-2d7651a9555d" providerId="ADAL" clId="{BDF3E597-07AA-4E8C-8292-C9356A5D3CB6}" dt="2026-04-13T12:32:49.362" v="29" actId="20577"/>
        <pc:sldMkLst>
          <pc:docMk/>
          <pc:sldMk cId="2344472187" sldId="352"/>
        </pc:sldMkLst>
        <pc:spChg chg="mod">
          <ac:chgData name="Sepideh Modgham" userId="4115b3b6-c566-49ec-8cd3-2d7651a9555d" providerId="ADAL" clId="{BDF3E597-07AA-4E8C-8292-C9356A5D3CB6}" dt="2026-04-13T12:32:49.362" v="29" actId="20577"/>
          <ac:spMkLst>
            <pc:docMk/>
            <pc:sldMk cId="2344472187" sldId="352"/>
            <ac:spMk id="6" creationId="{AA9180AE-0DE9-49BD-D341-119D66E5DD37}"/>
          </ac:spMkLst>
        </pc:spChg>
      </pc:sldChg>
      <pc:sldChg chg="modSp mod">
        <pc:chgData name="Sepideh Modgham" userId="4115b3b6-c566-49ec-8cd3-2d7651a9555d" providerId="ADAL" clId="{BDF3E597-07AA-4E8C-8292-C9356A5D3CB6}" dt="2026-04-13T12:32:56.127" v="31" actId="20577"/>
        <pc:sldMkLst>
          <pc:docMk/>
          <pc:sldMk cId="2528398347" sldId="353"/>
        </pc:sldMkLst>
        <pc:spChg chg="mod">
          <ac:chgData name="Sepideh Modgham" userId="4115b3b6-c566-49ec-8cd3-2d7651a9555d" providerId="ADAL" clId="{BDF3E597-07AA-4E8C-8292-C9356A5D3CB6}" dt="2026-04-13T12:32:56.127" v="31" actId="20577"/>
          <ac:spMkLst>
            <pc:docMk/>
            <pc:sldMk cId="2528398347" sldId="353"/>
            <ac:spMk id="6" creationId="{1F4DF79B-68BD-15E9-B125-8A6D65D02F2F}"/>
          </ac:spMkLst>
        </pc:spChg>
      </pc:sldChg>
      <pc:sldChg chg="modSp mod">
        <pc:chgData name="Sepideh Modgham" userId="4115b3b6-c566-49ec-8cd3-2d7651a9555d" providerId="ADAL" clId="{BDF3E597-07AA-4E8C-8292-C9356A5D3CB6}" dt="2026-04-13T12:33:23.842" v="35" actId="20577"/>
        <pc:sldMkLst>
          <pc:docMk/>
          <pc:sldMk cId="3587614549" sldId="354"/>
        </pc:sldMkLst>
        <pc:spChg chg="mod">
          <ac:chgData name="Sepideh Modgham" userId="4115b3b6-c566-49ec-8cd3-2d7651a9555d" providerId="ADAL" clId="{BDF3E597-07AA-4E8C-8292-C9356A5D3CB6}" dt="2026-04-13T12:33:23.842" v="35" actId="20577"/>
          <ac:spMkLst>
            <pc:docMk/>
            <pc:sldMk cId="3587614549" sldId="354"/>
            <ac:spMk id="6" creationId="{32A178AD-4488-0D06-E3D8-0DF05F488EB9}"/>
          </ac:spMkLst>
        </pc:spChg>
      </pc:sldChg>
    </pc:docChg>
  </pc:docChgLst>
  <pc:docChgLst>
    <pc:chgData name="Maham Mansoor" userId="d1ce3c26e3f03c72" providerId="Windows Live" clId="Web-{9C7AFC80-01AB-21B9-6277-BA4A9771856B}"/>
    <pc:docChg chg="modSld">
      <pc:chgData name="Maham Mansoor" userId="d1ce3c26e3f03c72" providerId="Windows Live" clId="Web-{9C7AFC80-01AB-21B9-6277-BA4A9771856B}" dt="2026-03-30T12:50:26.232" v="71"/>
      <pc:docMkLst>
        <pc:docMk/>
      </pc:docMkLst>
      <pc:sldChg chg="modSp">
        <pc:chgData name="Maham Mansoor" userId="d1ce3c26e3f03c72" providerId="Windows Live" clId="Web-{9C7AFC80-01AB-21B9-6277-BA4A9771856B}" dt="2026-03-30T12:25:37.520" v="51" actId="20577"/>
        <pc:sldMkLst>
          <pc:docMk/>
          <pc:sldMk cId="4183809300" sldId="296"/>
        </pc:sldMkLst>
        <pc:spChg chg="mod">
          <ac:chgData name="Maham Mansoor" userId="d1ce3c26e3f03c72" providerId="Windows Live" clId="Web-{9C7AFC80-01AB-21B9-6277-BA4A9771856B}" dt="2026-03-30T12:25:37.520" v="51" actId="20577"/>
          <ac:spMkLst>
            <pc:docMk/>
            <pc:sldMk cId="4183809300" sldId="296"/>
            <ac:spMk id="3" creationId="{00000000-0000-0000-0000-000000000000}"/>
          </ac:spMkLst>
        </pc:spChg>
      </pc:sldChg>
      <pc:sldChg chg="addSp delSp modSp mod setBg">
        <pc:chgData name="Maham Mansoor" userId="d1ce3c26e3f03c72" providerId="Windows Live" clId="Web-{9C7AFC80-01AB-21B9-6277-BA4A9771856B}" dt="2026-03-30T12:50:26.232" v="71"/>
        <pc:sldMkLst>
          <pc:docMk/>
          <pc:sldMk cId="2081808624" sldId="348"/>
        </pc:sldMkLst>
      </pc:sldChg>
    </pc:docChg>
  </pc:docChgLst>
  <pc:docChgLst>
    <pc:chgData name="Maham Mansoor" userId="d1ce3c26e3f03c72" providerId="Windows Live" clId="Web-{57B8A43D-1B9F-CD79-4F82-FA33BC6F37BE}"/>
    <pc:docChg chg="addSld modSld">
      <pc:chgData name="Maham Mansoor" userId="d1ce3c26e3f03c72" providerId="Windows Live" clId="Web-{57B8A43D-1B9F-CD79-4F82-FA33BC6F37BE}" dt="2026-03-30T13:27:16.015" v="288"/>
      <pc:docMkLst>
        <pc:docMk/>
      </pc:docMkLst>
      <pc:sldChg chg="addSp delSp modSp mod setBg">
        <pc:chgData name="Maham Mansoor" userId="d1ce3c26e3f03c72" providerId="Windows Live" clId="Web-{57B8A43D-1B9F-CD79-4F82-FA33BC6F37BE}" dt="2026-03-30T12:52:09.612" v="16" actId="20577"/>
        <pc:sldMkLst>
          <pc:docMk/>
          <pc:sldMk cId="2081808624" sldId="348"/>
        </pc:sldMkLst>
        <pc:spChg chg="add">
          <ac:chgData name="Maham Mansoor" userId="d1ce3c26e3f03c72" providerId="Windows Live" clId="Web-{57B8A43D-1B9F-CD79-4F82-FA33BC6F37BE}" dt="2026-03-30T12:51:41.814" v="0"/>
          <ac:spMkLst>
            <pc:docMk/>
            <pc:sldMk cId="2081808624" sldId="348"/>
            <ac:spMk id="9" creationId="{AFF8D2E5-2C4E-47B1-930B-6C82B7C31331}"/>
          </ac:spMkLst>
        </pc:spChg>
        <pc:spChg chg="add mod">
          <ac:chgData name="Maham Mansoor" userId="d1ce3c26e3f03c72" providerId="Windows Live" clId="Web-{57B8A43D-1B9F-CD79-4F82-FA33BC6F37BE}" dt="2026-03-30T12:52:09.612" v="16" actId="20577"/>
          <ac:spMkLst>
            <pc:docMk/>
            <pc:sldMk cId="2081808624" sldId="348"/>
            <ac:spMk id="16" creationId="{7DE5363C-270D-6DA5-B32E-1925D6C6B2DC}"/>
          </ac:spMkLst>
        </pc:spChg>
        <pc:graphicFrameChg chg="add">
          <ac:chgData name="Maham Mansoor" userId="d1ce3c26e3f03c72" providerId="Windows Live" clId="Web-{57B8A43D-1B9F-CD79-4F82-FA33BC6F37BE}" dt="2026-03-30T12:51:41.814" v="0"/>
          <ac:graphicFrameMkLst>
            <pc:docMk/>
            <pc:sldMk cId="2081808624" sldId="348"/>
            <ac:graphicFrameMk id="13" creationId="{1A26A163-6030-FCE5-B146-1C8C9428B567}"/>
          </ac:graphicFrameMkLst>
        </pc:graphicFrameChg>
      </pc:sldChg>
      <pc:sldChg chg="addSp modSp">
        <pc:chgData name="Maham Mansoor" userId="d1ce3c26e3f03c72" providerId="Windows Live" clId="Web-{57B8A43D-1B9F-CD79-4F82-FA33BC6F37BE}" dt="2026-03-30T13:24:11.970" v="270" actId="20577"/>
        <pc:sldMkLst>
          <pc:docMk/>
          <pc:sldMk cId="3596164695" sldId="349"/>
        </pc:sldMkLst>
        <pc:spChg chg="mod">
          <ac:chgData name="Maham Mansoor" userId="d1ce3c26e3f03c72" providerId="Windows Live" clId="Web-{57B8A43D-1B9F-CD79-4F82-FA33BC6F37BE}" dt="2026-03-30T13:24:11.970" v="270" actId="20577"/>
          <ac:spMkLst>
            <pc:docMk/>
            <pc:sldMk cId="3596164695" sldId="349"/>
            <ac:spMk id="6" creationId="{5EDFD0B4-E42B-89E8-EEBC-8269898D6703}"/>
          </ac:spMkLst>
        </pc:spChg>
        <pc:picChg chg="add mod">
          <ac:chgData name="Maham Mansoor" userId="d1ce3c26e3f03c72" providerId="Windows Live" clId="Web-{57B8A43D-1B9F-CD79-4F82-FA33BC6F37BE}" dt="2026-03-30T13:24:05.829" v="269" actId="1076"/>
          <ac:picMkLst>
            <pc:docMk/>
            <pc:sldMk cId="3596164695" sldId="349"/>
            <ac:picMk id="2" creationId="{E2AAEA34-B79A-94F4-C375-639D48431BAC}"/>
          </ac:picMkLst>
        </pc:picChg>
        <pc:picChg chg="add mod">
          <ac:chgData name="Maham Mansoor" userId="d1ce3c26e3f03c72" providerId="Windows Live" clId="Web-{57B8A43D-1B9F-CD79-4F82-FA33BC6F37BE}" dt="2026-03-30T13:23:52.563" v="263" actId="1076"/>
          <ac:picMkLst>
            <pc:docMk/>
            <pc:sldMk cId="3596164695" sldId="349"/>
            <ac:picMk id="3" creationId="{2E100FE7-76F8-437C-9710-54AF2E034DE2}"/>
          </ac:picMkLst>
        </pc:picChg>
        <pc:picChg chg="add mod">
          <ac:chgData name="Maham Mansoor" userId="d1ce3c26e3f03c72" providerId="Windows Live" clId="Web-{57B8A43D-1B9F-CD79-4F82-FA33BC6F37BE}" dt="2026-03-30T13:24:03.735" v="268" actId="1076"/>
          <ac:picMkLst>
            <pc:docMk/>
            <pc:sldMk cId="3596164695" sldId="349"/>
            <ac:picMk id="4" creationId="{8597A91C-304C-11C9-ED61-0D0519353415}"/>
          </ac:picMkLst>
        </pc:picChg>
      </pc:sldChg>
      <pc:sldChg chg="modSp">
        <pc:chgData name="Maham Mansoor" userId="d1ce3c26e3f03c72" providerId="Windows Live" clId="Web-{57B8A43D-1B9F-CD79-4F82-FA33BC6F37BE}" dt="2026-03-30T13:00:30.218" v="217" actId="1076"/>
        <pc:sldMkLst>
          <pc:docMk/>
          <pc:sldMk cId="1127171900" sldId="350"/>
        </pc:sldMkLst>
        <pc:spChg chg="mod">
          <ac:chgData name="Maham Mansoor" userId="d1ce3c26e3f03c72" providerId="Windows Live" clId="Web-{57B8A43D-1B9F-CD79-4F82-FA33BC6F37BE}" dt="2026-03-30T13:00:30.218" v="217" actId="1076"/>
          <ac:spMkLst>
            <pc:docMk/>
            <pc:sldMk cId="1127171900" sldId="350"/>
            <ac:spMk id="2" creationId="{7672EEE8-8AAE-CB01-5490-BCD242C7B120}"/>
          </ac:spMkLst>
        </pc:spChg>
        <pc:spChg chg="mod">
          <ac:chgData name="Maham Mansoor" userId="d1ce3c26e3f03c72" providerId="Windows Live" clId="Web-{57B8A43D-1B9F-CD79-4F82-FA33BC6F37BE}" dt="2026-03-30T12:54:02.085" v="136" actId="20577"/>
          <ac:spMkLst>
            <pc:docMk/>
            <pc:sldMk cId="1127171900" sldId="350"/>
            <ac:spMk id="6" creationId="{A2E6DB3E-3EB7-5E8F-0312-FA79BF4CBD96}"/>
          </ac:spMkLst>
        </pc:spChg>
      </pc:sldChg>
      <pc:sldChg chg="addSp delSp modSp mod setBg setClrOvrMap">
        <pc:chgData name="Maham Mansoor" userId="d1ce3c26e3f03c72" providerId="Windows Live" clId="Web-{57B8A43D-1B9F-CD79-4F82-FA33BC6F37BE}" dt="2026-03-30T12:58:54.872" v="196" actId="1076"/>
        <pc:sldMkLst>
          <pc:docMk/>
          <pc:sldMk cId="3135312888" sldId="351"/>
        </pc:sldMkLst>
        <pc:spChg chg="add mod">
          <ac:chgData name="Maham Mansoor" userId="d1ce3c26e3f03c72" providerId="Windows Live" clId="Web-{57B8A43D-1B9F-CD79-4F82-FA33BC6F37BE}" dt="2026-03-30T12:58:07.247" v="184" actId="20577"/>
          <ac:spMkLst>
            <pc:docMk/>
            <pc:sldMk cId="3135312888" sldId="351"/>
            <ac:spMk id="10" creationId="{1FB8A62C-E556-CE7A-A2D7-EB84BEC12111}"/>
          </ac:spMkLst>
        </pc:spChg>
        <pc:spChg chg="add">
          <ac:chgData name="Maham Mansoor" userId="d1ce3c26e3f03c72" providerId="Windows Live" clId="Web-{57B8A43D-1B9F-CD79-4F82-FA33BC6F37BE}" dt="2026-03-30T12:57:32.996" v="169"/>
          <ac:spMkLst>
            <pc:docMk/>
            <pc:sldMk cId="3135312888" sldId="351"/>
            <ac:spMk id="13" creationId="{BA175A65-42BE-4FDF-8AD0-5AC1CB946EAB}"/>
          </ac:spMkLst>
        </pc:spChg>
        <pc:picChg chg="add mod ord">
          <ac:chgData name="Maham Mansoor" userId="d1ce3c26e3f03c72" providerId="Windows Live" clId="Web-{57B8A43D-1B9F-CD79-4F82-FA33BC6F37BE}" dt="2026-03-30T12:58:18.200" v="189" actId="1076"/>
          <ac:picMkLst>
            <pc:docMk/>
            <pc:sldMk cId="3135312888" sldId="351"/>
            <ac:picMk id="3" creationId="{98E4B51D-BEC7-4975-1E03-867C071DE2DF}"/>
          </ac:picMkLst>
        </pc:picChg>
        <pc:picChg chg="add mod">
          <ac:chgData name="Maham Mansoor" userId="d1ce3c26e3f03c72" providerId="Windows Live" clId="Web-{57B8A43D-1B9F-CD79-4F82-FA33BC6F37BE}" dt="2026-03-30T12:58:54.872" v="196" actId="1076"/>
          <ac:picMkLst>
            <pc:docMk/>
            <pc:sldMk cId="3135312888" sldId="351"/>
            <ac:picMk id="4" creationId="{2C6A8227-EAB9-0DAD-BC00-5C2C78601F29}"/>
          </ac:picMkLst>
        </pc:picChg>
        <pc:picChg chg="add mod">
          <ac:chgData name="Maham Mansoor" userId="d1ce3c26e3f03c72" providerId="Windows Live" clId="Web-{57B8A43D-1B9F-CD79-4F82-FA33BC6F37BE}" dt="2026-03-30T12:58:44.669" v="193" actId="1076"/>
          <ac:picMkLst>
            <pc:docMk/>
            <pc:sldMk cId="3135312888" sldId="351"/>
            <ac:picMk id="5" creationId="{A578A192-1404-7EC7-D2DF-02CA9BB1AFDE}"/>
          </ac:picMkLst>
        </pc:picChg>
        <pc:picChg chg="add mod ord">
          <ac:chgData name="Maham Mansoor" userId="d1ce3c26e3f03c72" providerId="Windows Live" clId="Web-{57B8A43D-1B9F-CD79-4F82-FA33BC6F37BE}" dt="2026-03-30T12:57:32.996" v="169"/>
          <ac:picMkLst>
            <pc:docMk/>
            <pc:sldMk cId="3135312888" sldId="351"/>
            <ac:picMk id="8" creationId="{6E37455F-8F33-E1FE-85C2-E0F842C99639}"/>
          </ac:picMkLst>
        </pc:picChg>
      </pc:sldChg>
      <pc:sldChg chg="addSp delSp modSp">
        <pc:chgData name="Maham Mansoor" userId="d1ce3c26e3f03c72" providerId="Windows Live" clId="Web-{57B8A43D-1B9F-CD79-4F82-FA33BC6F37BE}" dt="2026-03-30T13:27:13.187" v="287"/>
        <pc:sldMkLst>
          <pc:docMk/>
          <pc:sldMk cId="2344472187" sldId="352"/>
        </pc:sldMkLst>
        <pc:spChg chg="mod">
          <ac:chgData name="Maham Mansoor" userId="d1ce3c26e3f03c72" providerId="Windows Live" clId="Web-{57B8A43D-1B9F-CD79-4F82-FA33BC6F37BE}" dt="2026-03-30T13:18:39.747" v="219" actId="20577"/>
          <ac:spMkLst>
            <pc:docMk/>
            <pc:sldMk cId="2344472187" sldId="352"/>
            <ac:spMk id="6" creationId="{AA9180AE-0DE9-49BD-D341-119D66E5DD37}"/>
          </ac:spMkLst>
        </pc:spChg>
        <pc:picChg chg="add mod">
          <ac:chgData name="Maham Mansoor" userId="d1ce3c26e3f03c72" providerId="Windows Live" clId="Web-{57B8A43D-1B9F-CD79-4F82-FA33BC6F37BE}" dt="2026-03-30T13:26:47.654" v="285" actId="14100"/>
          <ac:picMkLst>
            <pc:docMk/>
            <pc:sldMk cId="2344472187" sldId="352"/>
            <ac:picMk id="3" creationId="{AADAEE98-D162-9D42-89FA-E5D6B29211C2}"/>
          </ac:picMkLst>
        </pc:picChg>
      </pc:sldChg>
      <pc:sldChg chg="addSp delSp modSp">
        <pc:chgData name="Maham Mansoor" userId="d1ce3c26e3f03c72" providerId="Windows Live" clId="Web-{57B8A43D-1B9F-CD79-4F82-FA33BC6F37BE}" dt="2026-03-30T13:27:16.015" v="288"/>
        <pc:sldMkLst>
          <pc:docMk/>
          <pc:sldMk cId="2528398347" sldId="353"/>
        </pc:sldMkLst>
        <pc:spChg chg="mod">
          <ac:chgData name="Maham Mansoor" userId="d1ce3c26e3f03c72" providerId="Windows Live" clId="Web-{57B8A43D-1B9F-CD79-4F82-FA33BC6F37BE}" dt="2026-03-30T13:18:49.950" v="224" actId="20577"/>
          <ac:spMkLst>
            <pc:docMk/>
            <pc:sldMk cId="2528398347" sldId="353"/>
            <ac:spMk id="6" creationId="{1F4DF79B-68BD-15E9-B125-8A6D65D02F2F}"/>
          </ac:spMkLst>
        </pc:spChg>
        <pc:picChg chg="add mod">
          <ac:chgData name="Maham Mansoor" userId="d1ce3c26e3f03c72" providerId="Windows Live" clId="Web-{57B8A43D-1B9F-CD79-4F82-FA33BC6F37BE}" dt="2026-03-30T13:26:24.981" v="280" actId="1076"/>
          <ac:picMkLst>
            <pc:docMk/>
            <pc:sldMk cId="2528398347" sldId="353"/>
            <ac:picMk id="3" creationId="{08E3A0DB-0DBE-DC83-5F52-87CBCE276FF8}"/>
          </ac:picMkLst>
        </pc:picChg>
      </pc:sldChg>
      <pc:sldChg chg="addSp modSp add replId">
        <pc:chgData name="Maham Mansoor" userId="d1ce3c26e3f03c72" providerId="Windows Live" clId="Web-{57B8A43D-1B9F-CD79-4F82-FA33BC6F37BE}" dt="2026-03-30T13:25:48.259" v="278" actId="20577"/>
        <pc:sldMkLst>
          <pc:docMk/>
          <pc:sldMk cId="3587614549" sldId="354"/>
        </pc:sldMkLst>
        <pc:spChg chg="add mod">
          <ac:chgData name="Maham Mansoor" userId="d1ce3c26e3f03c72" providerId="Windows Live" clId="Web-{57B8A43D-1B9F-CD79-4F82-FA33BC6F37BE}" dt="2026-03-30T13:25:39.446" v="277" actId="20577"/>
          <ac:spMkLst>
            <pc:docMk/>
            <pc:sldMk cId="3587614549" sldId="354"/>
            <ac:spMk id="2" creationId="{CB11D76F-2162-FE2F-61BA-931A87F9B59E}"/>
          </ac:spMkLst>
        </pc:spChg>
        <pc:spChg chg="mod">
          <ac:chgData name="Maham Mansoor" userId="d1ce3c26e3f03c72" providerId="Windows Live" clId="Web-{57B8A43D-1B9F-CD79-4F82-FA33BC6F37BE}" dt="2026-03-30T13:25:48.259" v="278" actId="20577"/>
          <ac:spMkLst>
            <pc:docMk/>
            <pc:sldMk cId="3587614549" sldId="354"/>
            <ac:spMk id="6" creationId="{32A178AD-4488-0D06-E3D8-0DF05F488EB9}"/>
          </ac:spMkLst>
        </pc:spChg>
      </pc:sldChg>
    </pc:docChg>
  </pc:docChgLst>
  <pc:docChgLst>
    <pc:chgData name="Maham Mansoor" userId="d1ce3c26e3f03c72" providerId="Windows Live" clId="Web-{70A84378-5233-4CCA-203A-409B7E052119}"/>
    <pc:docChg chg="modSld">
      <pc:chgData name="Maham Mansoor" userId="d1ce3c26e3f03c72" providerId="Windows Live" clId="Web-{70A84378-5233-4CCA-203A-409B7E052119}" dt="2026-03-30T15:57:17.685" v="35" actId="20577"/>
      <pc:docMkLst>
        <pc:docMk/>
      </pc:docMkLst>
      <pc:sldChg chg="modSp">
        <pc:chgData name="Maham Mansoor" userId="d1ce3c26e3f03c72" providerId="Windows Live" clId="Web-{70A84378-5233-4CCA-203A-409B7E052119}" dt="2026-03-30T15:57:03.185" v="32" actId="20577"/>
        <pc:sldMkLst>
          <pc:docMk/>
          <pc:sldMk cId="4183809300" sldId="296"/>
        </pc:sldMkLst>
        <pc:spChg chg="mod">
          <ac:chgData name="Maham Mansoor" userId="d1ce3c26e3f03c72" providerId="Windows Live" clId="Web-{70A84378-5233-4CCA-203A-409B7E052119}" dt="2026-03-30T15:57:03.185" v="32" actId="20577"/>
          <ac:spMkLst>
            <pc:docMk/>
            <pc:sldMk cId="4183809300" sldId="296"/>
            <ac:spMk id="3" creationId="{00000000-0000-0000-0000-000000000000}"/>
          </ac:spMkLst>
        </pc:spChg>
      </pc:sldChg>
      <pc:sldChg chg="modSp">
        <pc:chgData name="Maham Mansoor" userId="d1ce3c26e3f03c72" providerId="Windows Live" clId="Web-{70A84378-5233-4CCA-203A-409B7E052119}" dt="2026-03-30T15:57:08.935" v="34" actId="20577"/>
        <pc:sldMkLst>
          <pc:docMk/>
          <pc:sldMk cId="1127171900" sldId="350"/>
        </pc:sldMkLst>
        <pc:spChg chg="mod">
          <ac:chgData name="Maham Mansoor" userId="d1ce3c26e3f03c72" providerId="Windows Live" clId="Web-{70A84378-5233-4CCA-203A-409B7E052119}" dt="2026-03-30T15:57:08.935" v="34" actId="20577"/>
          <ac:spMkLst>
            <pc:docMk/>
            <pc:sldMk cId="1127171900" sldId="350"/>
            <ac:spMk id="6" creationId="{A2E6DB3E-3EB7-5E8F-0312-FA79BF4CBD96}"/>
          </ac:spMkLst>
        </pc:spChg>
      </pc:sldChg>
      <pc:sldChg chg="modSp">
        <pc:chgData name="Maham Mansoor" userId="d1ce3c26e3f03c72" providerId="Windows Live" clId="Web-{70A84378-5233-4CCA-203A-409B7E052119}" dt="2026-03-30T15:57:17.685" v="35" actId="20577"/>
        <pc:sldMkLst>
          <pc:docMk/>
          <pc:sldMk cId="3587614549" sldId="354"/>
        </pc:sldMkLst>
        <pc:spChg chg="mod">
          <ac:chgData name="Maham Mansoor" userId="d1ce3c26e3f03c72" providerId="Windows Live" clId="Web-{70A84378-5233-4CCA-203A-409B7E052119}" dt="2026-03-30T15:57:17.685" v="35" actId="20577"/>
          <ac:spMkLst>
            <pc:docMk/>
            <pc:sldMk cId="3587614549" sldId="354"/>
            <ac:spMk id="6" creationId="{32A178AD-4488-0D06-E3D8-0DF05F488EB9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image" Target="../media/image4.sv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image" Target="../media/image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E7CAE0-57F3-4B8C-B6B3-610D57EF72D2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ECDBA568-78AC-4EBB-B7CB-389F42D1E249}">
      <dgm:prSet/>
      <dgm:spPr/>
      <dgm:t>
        <a:bodyPr/>
        <a:lstStyle/>
        <a:p>
          <a:pPr>
            <a:defRPr cap="all"/>
          </a:pPr>
          <a:r>
            <a:rPr lang="en-GB" cap="none" baseline="0" dirty="0">
              <a:latin typeface="Arial" panose="020B0604020202020204" pitchFamily="34" charset="0"/>
              <a:cs typeface="Arial" panose="020B0604020202020204" pitchFamily="34" charset="0"/>
            </a:rPr>
            <a:t>Describe how climate change affects people and the economy</a:t>
          </a:r>
          <a:endParaRPr lang="en-US" cap="none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A6EDE5-7ABD-4C3C-A293-A70988D699E3}" type="parTrans" cxnId="{72918E68-EA76-4A58-965B-E5EDF1EBA1B4}">
      <dgm:prSet/>
      <dgm:spPr/>
      <dgm:t>
        <a:bodyPr/>
        <a:lstStyle/>
        <a:p>
          <a:endParaRPr lang="en-US"/>
        </a:p>
      </dgm:t>
    </dgm:pt>
    <dgm:pt modelId="{AB397A60-41D8-481E-83CD-11F983490248}" type="sibTrans" cxnId="{72918E68-EA76-4A58-965B-E5EDF1EBA1B4}">
      <dgm:prSet/>
      <dgm:spPr/>
      <dgm:t>
        <a:bodyPr/>
        <a:lstStyle/>
        <a:p>
          <a:endParaRPr lang="en-US"/>
        </a:p>
      </dgm:t>
    </dgm:pt>
    <dgm:pt modelId="{509383AF-D7E6-46D7-B934-C87DAB7A0AD0}">
      <dgm:prSet/>
      <dgm:spPr/>
      <dgm:t>
        <a:bodyPr/>
        <a:lstStyle/>
        <a:p>
          <a:pPr>
            <a:defRPr cap="all"/>
          </a:pPr>
          <a:r>
            <a:rPr lang="en-GB" cap="none" baseline="0" dirty="0">
              <a:latin typeface="Arial" panose="020B0604020202020204" pitchFamily="34" charset="0"/>
              <a:cs typeface="Arial" panose="020B0604020202020204" pitchFamily="34" charset="0"/>
            </a:rPr>
            <a:t>Explain impacts on health, property, infrastructure, and industry</a:t>
          </a:r>
          <a:endParaRPr lang="en-US" cap="none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5235476-FAF4-4DA4-9041-B39523B4F4AF}" type="parTrans" cxnId="{3ADF24DC-A3C1-4D0F-BE72-C28815B49FC8}">
      <dgm:prSet/>
      <dgm:spPr/>
      <dgm:t>
        <a:bodyPr/>
        <a:lstStyle/>
        <a:p>
          <a:endParaRPr lang="en-US"/>
        </a:p>
      </dgm:t>
    </dgm:pt>
    <dgm:pt modelId="{D7783724-E42D-4B4A-B54E-6E19D6F3F20B}" type="sibTrans" cxnId="{3ADF24DC-A3C1-4D0F-BE72-C28815B49FC8}">
      <dgm:prSet/>
      <dgm:spPr/>
      <dgm:t>
        <a:bodyPr/>
        <a:lstStyle/>
        <a:p>
          <a:endParaRPr lang="en-US"/>
        </a:p>
      </dgm:t>
    </dgm:pt>
    <dgm:pt modelId="{85C0BAB0-4BEA-45FF-BA39-AEEB8708127B}" type="pres">
      <dgm:prSet presAssocID="{F7E7CAE0-57F3-4B8C-B6B3-610D57EF72D2}" presName="root" presStyleCnt="0">
        <dgm:presLayoutVars>
          <dgm:dir/>
          <dgm:resizeHandles val="exact"/>
        </dgm:presLayoutVars>
      </dgm:prSet>
      <dgm:spPr/>
    </dgm:pt>
    <dgm:pt modelId="{AEF1EC1E-63E1-432D-ADD9-C13E4A88C412}" type="pres">
      <dgm:prSet presAssocID="{ECDBA568-78AC-4EBB-B7CB-389F42D1E249}" presName="compNode" presStyleCnt="0"/>
      <dgm:spPr/>
    </dgm:pt>
    <dgm:pt modelId="{BCE521DF-AF3A-421A-99F9-D795EC6475BD}" type="pres">
      <dgm:prSet presAssocID="{ECDBA568-78AC-4EBB-B7CB-389F42D1E249}" presName="iconBgRect" presStyleLbl="bgShp" presStyleIdx="0" presStyleCnt="2"/>
      <dgm:spPr>
        <a:prstGeom prst="round2DiagRect">
          <a:avLst>
            <a:gd name="adj1" fmla="val 29727"/>
            <a:gd name="adj2" fmla="val 0"/>
          </a:avLst>
        </a:prstGeom>
        <a:solidFill>
          <a:srgbClr val="CC3300"/>
        </a:solidFill>
      </dgm:spPr>
    </dgm:pt>
    <dgm:pt modelId="{81D20F01-8EFB-4DC2-A3F4-2AA0B3BF23F3}" type="pres">
      <dgm:prSet presAssocID="{ECDBA568-78AC-4EBB-B7CB-389F42D1E249}" presName="iconRect" presStyleLbl="node1" presStyleIdx="0" presStyleCnt="2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451643FF-5F3D-493A-B502-2E9F562BE83D}" type="pres">
      <dgm:prSet presAssocID="{ECDBA568-78AC-4EBB-B7CB-389F42D1E249}" presName="spaceRect" presStyleCnt="0"/>
      <dgm:spPr/>
    </dgm:pt>
    <dgm:pt modelId="{81306475-41CE-43C4-B804-74A5C8A8B35B}" type="pres">
      <dgm:prSet presAssocID="{ECDBA568-78AC-4EBB-B7CB-389F42D1E249}" presName="textRect" presStyleLbl="revTx" presStyleIdx="0" presStyleCnt="2">
        <dgm:presLayoutVars>
          <dgm:chMax val="1"/>
          <dgm:chPref val="1"/>
        </dgm:presLayoutVars>
      </dgm:prSet>
      <dgm:spPr/>
    </dgm:pt>
    <dgm:pt modelId="{94D6DEAE-1A24-4D14-BE8C-6DC7F56A99E2}" type="pres">
      <dgm:prSet presAssocID="{AB397A60-41D8-481E-83CD-11F983490248}" presName="sibTrans" presStyleCnt="0"/>
      <dgm:spPr/>
    </dgm:pt>
    <dgm:pt modelId="{70597759-B4F8-4B2D-AF5F-61B3CEFE92E5}" type="pres">
      <dgm:prSet presAssocID="{509383AF-D7E6-46D7-B934-C87DAB7A0AD0}" presName="compNode" presStyleCnt="0"/>
      <dgm:spPr/>
    </dgm:pt>
    <dgm:pt modelId="{E17B7F30-EB52-4382-A51D-9174A2143F1C}" type="pres">
      <dgm:prSet presAssocID="{509383AF-D7E6-46D7-B934-C87DAB7A0AD0}" presName="iconBgRect" presStyleLbl="bgShp" presStyleIdx="1" presStyleCnt="2"/>
      <dgm:spPr>
        <a:prstGeom prst="round2DiagRect">
          <a:avLst>
            <a:gd name="adj1" fmla="val 29727"/>
            <a:gd name="adj2" fmla="val 0"/>
          </a:avLst>
        </a:prstGeom>
        <a:solidFill>
          <a:srgbClr val="CC3300"/>
        </a:solidFill>
        <a:ln>
          <a:solidFill>
            <a:schemeClr val="accent1"/>
          </a:solidFill>
        </a:ln>
      </dgm:spPr>
    </dgm:pt>
    <dgm:pt modelId="{F1F94B17-C7F2-4B79-857E-0A9934CE5015}" type="pres">
      <dgm:prSet presAssocID="{509383AF-D7E6-46D7-B934-C87DAB7A0AD0}" presName="iconRect" presStyleLbl="node1" presStyleIdx="1" presStyleCnt="2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ilding"/>
        </a:ext>
      </dgm:extLst>
    </dgm:pt>
    <dgm:pt modelId="{D224F1FD-6503-4941-AC85-B901FA16FE66}" type="pres">
      <dgm:prSet presAssocID="{509383AF-D7E6-46D7-B934-C87DAB7A0AD0}" presName="spaceRect" presStyleCnt="0"/>
      <dgm:spPr/>
    </dgm:pt>
    <dgm:pt modelId="{1EAA8EEA-FC87-45DE-A119-6D7463830A6F}" type="pres">
      <dgm:prSet presAssocID="{509383AF-D7E6-46D7-B934-C87DAB7A0AD0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72918E68-EA76-4A58-965B-E5EDF1EBA1B4}" srcId="{F7E7CAE0-57F3-4B8C-B6B3-610D57EF72D2}" destId="{ECDBA568-78AC-4EBB-B7CB-389F42D1E249}" srcOrd="0" destOrd="0" parTransId="{6CA6EDE5-7ABD-4C3C-A293-A70988D699E3}" sibTransId="{AB397A60-41D8-481E-83CD-11F983490248}"/>
    <dgm:cxn modelId="{9A7B4350-F0AB-47DD-863B-E1F4A4CBEFF5}" type="presOf" srcId="{509383AF-D7E6-46D7-B934-C87DAB7A0AD0}" destId="{1EAA8EEA-FC87-45DE-A119-6D7463830A6F}" srcOrd="0" destOrd="0" presId="urn:microsoft.com/office/officeart/2018/5/layout/IconLeafLabelList"/>
    <dgm:cxn modelId="{CB673980-A042-4A29-BEE7-9A697E7041D5}" type="presOf" srcId="{ECDBA568-78AC-4EBB-B7CB-389F42D1E249}" destId="{81306475-41CE-43C4-B804-74A5C8A8B35B}" srcOrd="0" destOrd="0" presId="urn:microsoft.com/office/officeart/2018/5/layout/IconLeafLabelList"/>
    <dgm:cxn modelId="{4A414094-1293-4645-88FB-5C30059906A6}" type="presOf" srcId="{F7E7CAE0-57F3-4B8C-B6B3-610D57EF72D2}" destId="{85C0BAB0-4BEA-45FF-BA39-AEEB8708127B}" srcOrd="0" destOrd="0" presId="urn:microsoft.com/office/officeart/2018/5/layout/IconLeafLabelList"/>
    <dgm:cxn modelId="{3ADF24DC-A3C1-4D0F-BE72-C28815B49FC8}" srcId="{F7E7CAE0-57F3-4B8C-B6B3-610D57EF72D2}" destId="{509383AF-D7E6-46D7-B934-C87DAB7A0AD0}" srcOrd="1" destOrd="0" parTransId="{F5235476-FAF4-4DA4-9041-B39523B4F4AF}" sibTransId="{D7783724-E42D-4B4A-B54E-6E19D6F3F20B}"/>
    <dgm:cxn modelId="{790BC6F8-E974-4E69-A37B-0FA37470E041}" type="presParOf" srcId="{85C0BAB0-4BEA-45FF-BA39-AEEB8708127B}" destId="{AEF1EC1E-63E1-432D-ADD9-C13E4A88C412}" srcOrd="0" destOrd="0" presId="urn:microsoft.com/office/officeart/2018/5/layout/IconLeafLabelList"/>
    <dgm:cxn modelId="{EEA84892-7D80-42FA-A35B-285EEE9DD27C}" type="presParOf" srcId="{AEF1EC1E-63E1-432D-ADD9-C13E4A88C412}" destId="{BCE521DF-AF3A-421A-99F9-D795EC6475BD}" srcOrd="0" destOrd="0" presId="urn:microsoft.com/office/officeart/2018/5/layout/IconLeafLabelList"/>
    <dgm:cxn modelId="{5CCE2A1D-FD76-48F9-8F68-1C9BE1F460ED}" type="presParOf" srcId="{AEF1EC1E-63E1-432D-ADD9-C13E4A88C412}" destId="{81D20F01-8EFB-4DC2-A3F4-2AA0B3BF23F3}" srcOrd="1" destOrd="0" presId="urn:microsoft.com/office/officeart/2018/5/layout/IconLeafLabelList"/>
    <dgm:cxn modelId="{7C77FF39-05BC-49C5-B77D-1861CA6D16F9}" type="presParOf" srcId="{AEF1EC1E-63E1-432D-ADD9-C13E4A88C412}" destId="{451643FF-5F3D-493A-B502-2E9F562BE83D}" srcOrd="2" destOrd="0" presId="urn:microsoft.com/office/officeart/2018/5/layout/IconLeafLabelList"/>
    <dgm:cxn modelId="{8F416C95-A339-4491-BF48-68D134254928}" type="presParOf" srcId="{AEF1EC1E-63E1-432D-ADD9-C13E4A88C412}" destId="{81306475-41CE-43C4-B804-74A5C8A8B35B}" srcOrd="3" destOrd="0" presId="urn:microsoft.com/office/officeart/2018/5/layout/IconLeafLabelList"/>
    <dgm:cxn modelId="{D9E806D4-CB0C-4C99-A382-AC092248B37D}" type="presParOf" srcId="{85C0BAB0-4BEA-45FF-BA39-AEEB8708127B}" destId="{94D6DEAE-1A24-4D14-BE8C-6DC7F56A99E2}" srcOrd="1" destOrd="0" presId="urn:microsoft.com/office/officeart/2018/5/layout/IconLeafLabelList"/>
    <dgm:cxn modelId="{B63C4308-1338-451C-AC6D-192589451B68}" type="presParOf" srcId="{85C0BAB0-4BEA-45FF-BA39-AEEB8708127B}" destId="{70597759-B4F8-4B2D-AF5F-61B3CEFE92E5}" srcOrd="2" destOrd="0" presId="urn:microsoft.com/office/officeart/2018/5/layout/IconLeafLabelList"/>
    <dgm:cxn modelId="{324E5B1D-E437-4722-B47A-371046FC543D}" type="presParOf" srcId="{70597759-B4F8-4B2D-AF5F-61B3CEFE92E5}" destId="{E17B7F30-EB52-4382-A51D-9174A2143F1C}" srcOrd="0" destOrd="0" presId="urn:microsoft.com/office/officeart/2018/5/layout/IconLeafLabelList"/>
    <dgm:cxn modelId="{F7B3B943-1C47-45D2-9EB3-893DE4E1F6DD}" type="presParOf" srcId="{70597759-B4F8-4B2D-AF5F-61B3CEFE92E5}" destId="{F1F94B17-C7F2-4B79-857E-0A9934CE5015}" srcOrd="1" destOrd="0" presId="urn:microsoft.com/office/officeart/2018/5/layout/IconLeafLabelList"/>
    <dgm:cxn modelId="{B3338E83-76A9-498B-A223-0046494D57A5}" type="presParOf" srcId="{70597759-B4F8-4B2D-AF5F-61B3CEFE92E5}" destId="{D224F1FD-6503-4941-AC85-B901FA16FE66}" srcOrd="2" destOrd="0" presId="urn:microsoft.com/office/officeart/2018/5/layout/IconLeafLabelList"/>
    <dgm:cxn modelId="{BD3CA72D-A78B-4F08-9A22-222905F9758A}" type="presParOf" srcId="{70597759-B4F8-4B2D-AF5F-61B3CEFE92E5}" destId="{1EAA8EEA-FC87-45DE-A119-6D7463830A6F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E521DF-AF3A-421A-99F9-D795EC6475BD}">
      <dsp:nvSpPr>
        <dsp:cNvPr id="0" name=""/>
        <dsp:cNvSpPr/>
      </dsp:nvSpPr>
      <dsp:spPr>
        <a:xfrm>
          <a:off x="2040228" y="492472"/>
          <a:ext cx="2196000" cy="2196000"/>
        </a:xfrm>
        <a:prstGeom prst="round2DiagRect">
          <a:avLst>
            <a:gd name="adj1" fmla="val 29727"/>
            <a:gd name="adj2" fmla="val 0"/>
          </a:avLst>
        </a:prstGeom>
        <a:solidFill>
          <a:srgbClr val="CC33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D20F01-8EFB-4DC2-A3F4-2AA0B3BF23F3}">
      <dsp:nvSpPr>
        <dsp:cNvPr id="0" name=""/>
        <dsp:cNvSpPr/>
      </dsp:nvSpPr>
      <dsp:spPr>
        <a:xfrm>
          <a:off x="2508228" y="960472"/>
          <a:ext cx="1260000" cy="126000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306475-41CE-43C4-B804-74A5C8A8B35B}">
      <dsp:nvSpPr>
        <dsp:cNvPr id="0" name=""/>
        <dsp:cNvSpPr/>
      </dsp:nvSpPr>
      <dsp:spPr>
        <a:xfrm>
          <a:off x="1338228" y="3372473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800" kern="1200" cap="none" baseline="0" dirty="0">
              <a:latin typeface="Arial" panose="020B0604020202020204" pitchFamily="34" charset="0"/>
              <a:cs typeface="Arial" panose="020B0604020202020204" pitchFamily="34" charset="0"/>
            </a:rPr>
            <a:t>Describe how climate change affects people and the economy</a:t>
          </a:r>
          <a:endParaRPr lang="en-US" sz="1800" kern="1200" cap="none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38228" y="3372473"/>
        <a:ext cx="3600000" cy="720000"/>
      </dsp:txXfrm>
    </dsp:sp>
    <dsp:sp modelId="{E17B7F30-EB52-4382-A51D-9174A2143F1C}">
      <dsp:nvSpPr>
        <dsp:cNvPr id="0" name=""/>
        <dsp:cNvSpPr/>
      </dsp:nvSpPr>
      <dsp:spPr>
        <a:xfrm>
          <a:off x="6270228" y="492472"/>
          <a:ext cx="2196000" cy="2196000"/>
        </a:xfrm>
        <a:prstGeom prst="round2DiagRect">
          <a:avLst>
            <a:gd name="adj1" fmla="val 29727"/>
            <a:gd name="adj2" fmla="val 0"/>
          </a:avLst>
        </a:prstGeom>
        <a:solidFill>
          <a:srgbClr val="CC3300"/>
        </a:solidFill>
        <a:ln>
          <a:solidFill>
            <a:schemeClr val="accent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F94B17-C7F2-4B79-857E-0A9934CE5015}">
      <dsp:nvSpPr>
        <dsp:cNvPr id="0" name=""/>
        <dsp:cNvSpPr/>
      </dsp:nvSpPr>
      <dsp:spPr>
        <a:xfrm>
          <a:off x="6738228" y="960472"/>
          <a:ext cx="1260000" cy="126000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AA8EEA-FC87-45DE-A119-6D7463830A6F}">
      <dsp:nvSpPr>
        <dsp:cNvPr id="0" name=""/>
        <dsp:cNvSpPr/>
      </dsp:nvSpPr>
      <dsp:spPr>
        <a:xfrm>
          <a:off x="5568228" y="3372473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800" kern="1200" cap="none" baseline="0" dirty="0">
              <a:latin typeface="Arial" panose="020B0604020202020204" pitchFamily="34" charset="0"/>
              <a:cs typeface="Arial" panose="020B0604020202020204" pitchFamily="34" charset="0"/>
            </a:rPr>
            <a:t>Explain impacts on health, property, infrastructure, and industry</a:t>
          </a:r>
          <a:endParaRPr lang="en-US" sz="1800" kern="1200" cap="none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568228" y="3372473"/>
        <a:ext cx="36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EE94CF-E6C7-4AB2-ACF5-EEAB3D2B6EC8}" type="datetimeFigureOut">
              <a:rPr lang="en-IE" smtClean="0"/>
              <a:t>13/04/2026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821238"/>
            <a:ext cx="5510213" cy="39449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B6BB2-EF4E-464E-92C1-9DD4A900C5D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59541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B6BB2-EF4E-464E-92C1-9DD4A900C5D5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81378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B6BB2-EF4E-464E-92C1-9DD4A900C5D5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07611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00D64-FEDF-5A2A-1B2B-BCF9DCBA0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14D735-5008-B574-6E34-70435D894E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B3057C-0379-BAE0-03C3-B9E8F2C316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755A5E-1FAF-8D73-1CB2-8734417EF5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B6BB2-EF4E-464E-92C1-9DD4A900C5D5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04196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137E57-6AB1-4C3D-8023-ADA48C485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780A42-E312-FFEB-6C72-943D75E42C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68C4AA-4A5F-7FEE-FFBC-D9792229D3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891BA3-CE99-6028-71AD-9F164ADD4A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B6BB2-EF4E-464E-92C1-9DD4A900C5D5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78768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1627D1-02DF-42E4-4B17-90CF66D20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A16BDE-6230-C357-5DFA-C60716A997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AFF653-58DC-F8CF-3DB3-61B7480151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2F2B26-03A7-D949-6042-9E8B61D568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B6BB2-EF4E-464E-92C1-9DD4A900C5D5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4804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AB8BC-54C3-9B25-3538-A8F9816BF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83366C-4B2D-186E-095B-0B2B3BFCF4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820DDB-9111-C3BB-8F46-332F121026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11D7B9-FC16-9FE7-3363-9ED98F7E20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B6BB2-EF4E-464E-92C1-9DD4A900C5D5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51585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8C35A-C40C-EF55-F8EE-2028BAD4C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72CC5D-4AA2-A3F1-0E83-628262BE11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734C0F-60C0-4DE1-FB73-793DCF8E2F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A67394-8086-D1BD-5736-F191D9BA7B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B6BB2-EF4E-464E-92C1-9DD4A900C5D5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9618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06F525-7166-B789-6533-29FC90F6B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4AEB7A-7387-727B-55C0-64D2834E71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A2EF19-AD4D-B7CD-7355-ADA909570E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D4EE30-2F76-8B8D-B625-8FB0AB6E93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B6BB2-EF4E-464E-92C1-9DD4A900C5D5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4613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7E56F-BCD7-4F35-B39B-9229503244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B5858C-C0E9-44BE-A16A-04F42C5B6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EE67C9-BD9A-4B95-8746-530BFB572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0A85-F303-4191-B330-2A7738FF4DCF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372E1-0684-4E45-ACE9-093F28D5B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73BD3-1144-460B-BC81-9618B67CE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786A-44E6-45CF-AF39-B21F2A301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949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8E842-E735-40C6-BBFF-1429937E0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C1A4E-F197-4FD9-A3FA-836372F9D3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DEB460-8303-4FDE-97C6-223A59BC8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0A85-F303-4191-B330-2A7738FF4DCF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80A111-4796-4ABB-AEFF-6015F774A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C8771-1D8D-464D-8A13-927AC7077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786A-44E6-45CF-AF39-B21F2A301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2354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4EE0F7-A3B5-4075-BCA4-56084734C1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ED57F6-6055-40D2-A000-2D6AF953F5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2E87CD-C7FE-480F-8495-91226FC36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0A85-F303-4191-B330-2A7738FF4DCF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96A2AD-55BA-4CE5-B429-9B1B3521F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D60E5D-A174-4EA6-B181-FADE943F2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786A-44E6-45CF-AF39-B21F2A301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2228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01111-A629-4909-9716-A0B12236E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65F36-7B94-4EF1-A5FC-B875EC99E9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A1C335-4435-4409-97E1-A230C943B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0A85-F303-4191-B330-2A7738FF4DCF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F7D29-E90E-4CC7-A227-B9BA61729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B22C0C-4056-45EE-A9C9-E43EF425A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786A-44E6-45CF-AF39-B21F2A301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240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7B82F-F40A-4943-9222-C4ECCE78D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2D0AA-CDB0-4E28-B90C-3164FFD4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6B2FA1-DB88-4D4A-8FD9-D5295F299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0A85-F303-4191-B330-2A7738FF4DCF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29A77-54CA-4EEB-8A8B-6858F045D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B09545-19EF-4C94-84A2-7C935B39B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786A-44E6-45CF-AF39-B21F2A301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9637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AC6DC-E71C-4EC5-85ED-F6F430FDA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EFAAC-930B-461B-AE43-1631B3C443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658036-75BA-4E8B-8529-5FD6488B2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639245-23F2-4690-A1A7-4AEE113AC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0A85-F303-4191-B330-2A7738FF4DCF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B07FD-14CD-467E-9A35-FE7C5EF6D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C120F-220B-4CD4-B0B7-BE263E5B7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786A-44E6-45CF-AF39-B21F2A301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43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CBED4-7412-4664-AE2C-E14F31ED5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348BDA-3744-4426-9FDB-73412014BB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7B898A-76E6-42F0-A8D2-24FB0D8A20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49089E-697A-4653-ABC3-EB03C0ECB5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C0D650-CE78-4193-8B4A-D48EC20517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63E603-A126-4D64-90CB-9BE7346BF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0A85-F303-4191-B330-2A7738FF4DCF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53ED42-7F0C-4A93-9ABA-B9DBBA3D6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F1F34F-C338-435A-A0D1-B520ABB06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786A-44E6-45CF-AF39-B21F2A301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2856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C07EE-A18C-4C03-9128-BED204F93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0C9CD4-101E-42E3-B20B-75FAFCA83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0A85-F303-4191-B330-2A7738FF4DCF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56468C-2B85-4E23-8CD7-6230BAFF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B6F7F-272A-452D-8AF8-BA9849546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786A-44E6-45CF-AF39-B21F2A301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8230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CBB2FA-AA82-4F15-B123-112615A71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0A85-F303-4191-B330-2A7738FF4DCF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70FCCA-91FE-4515-A55A-555805BE2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FE11DC-AA8D-4B43-B16E-8E11BC5F5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786A-44E6-45CF-AF39-B21F2A301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98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C3206-257D-4762-B461-A249DF0C7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F68F3-A027-4A07-BCD4-498C1854D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46CCAC-6329-469B-9EF8-11D768DC6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FB1E4C-292B-4771-BE1F-E686345BC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0A85-F303-4191-B330-2A7738FF4DCF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C74EF1-1DA0-44CA-8922-1F6EED3DB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D63785-4E7B-4FB7-B713-15AA7DBB0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786A-44E6-45CF-AF39-B21F2A301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878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C9B4-A119-4EF3-A357-E2B5B4870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B32B8C-5BF2-45C6-94B5-A43B074B97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1221A9-026A-4B0B-9162-19EF94EDDF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4BE4ED-D3FA-4039-9E87-7B1DCE5B4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0A85-F303-4191-B330-2A7738FF4DCF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7C41FD-2855-4EF6-B2F3-6A1F38716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F3C4DB-832D-473E-9D0D-23F052671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786A-44E6-45CF-AF39-B21F2A301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16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19BB72-2692-4EA6-9A86-26EB3AEA7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2CCC62-3F5F-4069-B9D2-4524C5EC9D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BAB464-9A22-4D72-A4C8-256D02D2FF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40A85-F303-4191-B330-2A7738FF4DCF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17D82-6EA5-425D-AAA8-BEB400DF1C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EC323-3F88-4C58-8F2B-BA578884F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D786A-44E6-45CF-AF39-B21F2A301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787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8906" y="1909481"/>
            <a:ext cx="8247219" cy="27699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600" b="1" dirty="0">
                <a:latin typeface="Arial" panose="020B0604020202020204" pitchFamily="34" charset="0"/>
                <a:cs typeface="Arial" panose="020B0604020202020204" pitchFamily="34" charset="0"/>
              </a:rPr>
              <a:t>The natural environment of Pakistan</a:t>
            </a:r>
          </a:p>
          <a:p>
            <a:r>
              <a:rPr lang="en-GB" sz="2600" dirty="0">
                <a:latin typeface="Arial"/>
                <a:cs typeface="Arial"/>
              </a:rPr>
              <a:t>1.3.2 What are the consequences of climate change for Pakistan?</a:t>
            </a:r>
          </a:p>
          <a:p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6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Cambridge IGCSE</a:t>
            </a:r>
            <a:r>
              <a:rPr lang="en-GB" sz="2600" b="1" baseline="30000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  <a:r>
              <a:rPr lang="en-GB" sz="26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O Level</a:t>
            </a:r>
            <a:endParaRPr lang="en-GB" sz="2600" b="1" baseline="30000" dirty="0">
              <a:solidFill>
                <a:srgbClr val="CC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600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Pakistan Studies 0448 / 2059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39" y="451912"/>
            <a:ext cx="4046220" cy="6504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8906" y="6239435"/>
            <a:ext cx="41282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Version 1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11" y="6168533"/>
            <a:ext cx="1292225" cy="449580"/>
          </a:xfrm>
          <a:prstGeom prst="rect">
            <a:avLst/>
          </a:prstGeom>
        </p:spPr>
      </p:pic>
      <p:pic>
        <p:nvPicPr>
          <p:cNvPr id="2" name="drawing">
            <a:extLst>
              <a:ext uri="{FF2B5EF4-FFF2-40B4-BE49-F238E27FC236}">
                <a16:creationId xmlns:a16="http://schemas.microsoft.com/office/drawing/2014/main" id="{77CC29B1-C559-43C7-ED3A-34B334C817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3711" y="3429000"/>
            <a:ext cx="28956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809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FF8D2E5-2C4E-47B1-930B-6C82B7C31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TextBox 1">
            <a:extLst>
              <a:ext uri="{FF2B5EF4-FFF2-40B4-BE49-F238E27FC236}">
                <a16:creationId xmlns:a16="http://schemas.microsoft.com/office/drawing/2014/main" id="{1A26A163-6030-FCE5-B146-1C8C9428B5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1271495"/>
              </p:ext>
            </p:extLst>
          </p:nvPr>
        </p:nvGraphicFramePr>
        <p:xfrm>
          <a:off x="838200" y="1650222"/>
          <a:ext cx="10506456" cy="4584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7DE5363C-270D-6DA5-B32E-1925D6C6B2DC}"/>
              </a:ext>
            </a:extLst>
          </p:cNvPr>
          <p:cNvSpPr/>
          <p:nvPr/>
        </p:nvSpPr>
        <p:spPr>
          <a:xfrm>
            <a:off x="0" y="0"/>
            <a:ext cx="12192000" cy="1210235"/>
          </a:xfrm>
          <a:prstGeom prst="rect">
            <a:avLst/>
          </a:prstGeom>
          <a:solidFill>
            <a:srgbClr val="D74120"/>
          </a:solidFill>
          <a:ln>
            <a:solidFill>
              <a:srgbClr val="EA5B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63220">
              <a:defRPr/>
            </a:pPr>
            <a:r>
              <a:rPr lang="en-GB" sz="3600" b="1" dirty="0">
                <a:solidFill>
                  <a:prstClr val="white"/>
                </a:solidFill>
                <a:latin typeface="Arial"/>
                <a:cs typeface="Arial"/>
              </a:rPr>
              <a:t>Learning objectives</a:t>
            </a:r>
            <a:endParaRPr lang="en-US" sz="3600" dirty="0">
              <a:solidFill>
                <a:prstClr val="white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1808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80020-26A1-F450-68D2-D22C2CEEC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2E6DB3E-3EB7-5E8F-0312-FA79BF4CBD96}"/>
              </a:ext>
            </a:extLst>
          </p:cNvPr>
          <p:cNvSpPr/>
          <p:nvPr/>
        </p:nvSpPr>
        <p:spPr>
          <a:xfrm>
            <a:off x="0" y="0"/>
            <a:ext cx="12192000" cy="1210235"/>
          </a:xfrm>
          <a:prstGeom prst="rect">
            <a:avLst/>
          </a:prstGeom>
          <a:solidFill>
            <a:srgbClr val="D74120"/>
          </a:solidFill>
          <a:ln>
            <a:solidFill>
              <a:srgbClr val="EA5B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632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Starter a</a:t>
            </a:r>
            <a:r>
              <a:rPr lang="en-GB" sz="3600" b="1" dirty="0" err="1">
                <a:solidFill>
                  <a:prstClr val="white"/>
                </a:solidFill>
                <a:latin typeface="Arial"/>
                <a:cs typeface="Arial"/>
              </a:rPr>
              <a:t>ctivity</a:t>
            </a:r>
            <a:endParaRPr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72EEE8-8AAE-CB01-5490-BCD242C7B120}"/>
              </a:ext>
            </a:extLst>
          </p:cNvPr>
          <p:cNvSpPr txBox="1"/>
          <p:nvPr/>
        </p:nvSpPr>
        <p:spPr>
          <a:xfrm>
            <a:off x="338251" y="1718001"/>
            <a:ext cx="11524129" cy="24006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spcAft>
                <a:spcPts val="1200"/>
              </a:spcAft>
              <a:buClr>
                <a:srgbClr val="EA5B0C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Arial"/>
                <a:cs typeface="Arial"/>
              </a:rPr>
              <a:t>Look at newspaper clippings showing recent effects of climate change in Pakistan (e.g. the floods of 2025).</a:t>
            </a:r>
          </a:p>
          <a:p>
            <a:pPr marL="457200" indent="-457200">
              <a:spcAft>
                <a:spcPts val="1200"/>
              </a:spcAft>
              <a:buClr>
                <a:srgbClr val="EA5B0C"/>
              </a:buClr>
              <a:buFont typeface="Arial" panose="020B0604020202020204" pitchFamily="34" charset="0"/>
              <a:buChar char="•"/>
            </a:pPr>
            <a:endParaRPr lang="en-GB" sz="2400" dirty="0">
              <a:latin typeface="Arial"/>
              <a:cs typeface="Arial"/>
            </a:endParaRPr>
          </a:p>
          <a:p>
            <a:pPr marL="457200" indent="-457200">
              <a:spcAft>
                <a:spcPts val="1200"/>
              </a:spcAft>
              <a:buClr>
                <a:srgbClr val="EA5B0C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Arial"/>
                <a:cs typeface="Arial"/>
              </a:rPr>
              <a:t>What effects can you observe? How were people affected by these events?</a:t>
            </a:r>
          </a:p>
          <a:p>
            <a:pPr marL="457200" indent="-457200">
              <a:spcAft>
                <a:spcPts val="1200"/>
              </a:spcAft>
              <a:buClr>
                <a:srgbClr val="EA5B0C"/>
              </a:buClr>
              <a:buFont typeface="Arial" panose="020B0604020202020204" pitchFamily="34" charset="0"/>
              <a:buChar char="•"/>
            </a:pPr>
            <a:endParaRPr lang="en-GB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7171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C54891-C67A-D489-1DE3-FE654E4F9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A175A65-42BE-4FDF-8AD0-5AC1CB946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erson holding a box of medicine&#10;&#10;AI-generated content may be incorrect.">
            <a:extLst>
              <a:ext uri="{FF2B5EF4-FFF2-40B4-BE49-F238E27FC236}">
                <a16:creationId xmlns:a16="http://schemas.microsoft.com/office/drawing/2014/main" id="{6E37455F-8F33-E1FE-85C2-E0F842C9963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</a:blip>
          <a:srcRect t="15708"/>
          <a:stretch>
            <a:fillRect/>
          </a:stretch>
        </p:blipFill>
        <p:spPr>
          <a:xfrm>
            <a:off x="20" y="-3"/>
            <a:ext cx="12188762" cy="6858000"/>
          </a:xfrm>
          <a:prstGeom prst="rect">
            <a:avLst/>
          </a:prstGeom>
        </p:spPr>
      </p:pic>
      <p:pic>
        <p:nvPicPr>
          <p:cNvPr id="4" name="Picture 3" descr="A hospital bed in a room&#10;&#10;AI-generated content may be incorrect.">
            <a:extLst>
              <a:ext uri="{FF2B5EF4-FFF2-40B4-BE49-F238E27FC236}">
                <a16:creationId xmlns:a16="http://schemas.microsoft.com/office/drawing/2014/main" id="{2C6A8227-EAB9-0DAD-BC00-5C2C78601F2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608" r="8313" b="-4"/>
          <a:stretch>
            <a:fillRect/>
          </a:stretch>
        </p:blipFill>
        <p:spPr>
          <a:xfrm>
            <a:off x="1635937" y="1272892"/>
            <a:ext cx="5157697" cy="4302024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  <p:pic>
        <p:nvPicPr>
          <p:cNvPr id="5" name="Picture 4" descr="A person in a white coat with a stethoscope around his neck&#10;&#10;AI-generated content may be incorrect.">
            <a:extLst>
              <a:ext uri="{FF2B5EF4-FFF2-40B4-BE49-F238E27FC236}">
                <a16:creationId xmlns:a16="http://schemas.microsoft.com/office/drawing/2014/main" id="{A578A192-1404-7EC7-D2DF-02CA9BB1AFD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3697" r="5194" b="-2"/>
          <a:stretch>
            <a:fillRect/>
          </a:stretch>
        </p:blipFill>
        <p:spPr>
          <a:xfrm>
            <a:off x="20" y="3429379"/>
            <a:ext cx="2829559" cy="3694855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3" name="Picture 2" descr="A blood pressure gauge on a grey towel&#10;&#10;AI-generated content may be incorrect.">
            <a:extLst>
              <a:ext uri="{FF2B5EF4-FFF2-40B4-BE49-F238E27FC236}">
                <a16:creationId xmlns:a16="http://schemas.microsoft.com/office/drawing/2014/main" id="{98E4B51D-BEC7-4975-1E03-867C071DE2D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2031" r="22701" b="-1"/>
          <a:stretch>
            <a:fillRect/>
          </a:stretch>
        </p:blipFill>
        <p:spPr>
          <a:xfrm>
            <a:off x="8653074" y="606134"/>
            <a:ext cx="3538926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FB8A62C-E556-CE7A-A2D7-EB84BEC12111}"/>
              </a:ext>
            </a:extLst>
          </p:cNvPr>
          <p:cNvSpPr/>
          <p:nvPr/>
        </p:nvSpPr>
        <p:spPr>
          <a:xfrm>
            <a:off x="0" y="0"/>
            <a:ext cx="12192000" cy="1210235"/>
          </a:xfrm>
          <a:prstGeom prst="rect">
            <a:avLst/>
          </a:prstGeom>
          <a:solidFill>
            <a:srgbClr val="D74120"/>
          </a:solidFill>
          <a:ln>
            <a:solidFill>
              <a:srgbClr val="EA5B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63220">
              <a:defRPr/>
            </a:pPr>
            <a:r>
              <a:rPr lang="en-GB" sz="3600" b="1" dirty="0">
                <a:solidFill>
                  <a:prstClr val="white"/>
                </a:solidFill>
                <a:latin typeface="Arial"/>
                <a:cs typeface="Arial"/>
              </a:rPr>
              <a:t>Impact on health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128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6B9A1-71DC-7B2B-A987-CB6C2B32A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A9180AE-0DE9-49BD-D341-119D66E5DD37}"/>
              </a:ext>
            </a:extLst>
          </p:cNvPr>
          <p:cNvSpPr/>
          <p:nvPr/>
        </p:nvSpPr>
        <p:spPr>
          <a:xfrm>
            <a:off x="0" y="0"/>
            <a:ext cx="12192000" cy="1210235"/>
          </a:xfrm>
          <a:prstGeom prst="rect">
            <a:avLst/>
          </a:prstGeom>
          <a:solidFill>
            <a:srgbClr val="D74120"/>
          </a:solidFill>
          <a:ln>
            <a:solidFill>
              <a:srgbClr val="EA5B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63220">
              <a:defRPr/>
            </a:pPr>
            <a:r>
              <a:rPr lang="en-GB" sz="3600" b="1" dirty="0">
                <a:solidFill>
                  <a:prstClr val="white"/>
                </a:solidFill>
                <a:latin typeface="Arial"/>
                <a:cs typeface="Arial"/>
              </a:rPr>
              <a:t>Impact on property </a:t>
            </a:r>
            <a:endParaRPr lang="en-US" sz="3600" dirty="0">
              <a:solidFill>
                <a:prstClr val="white"/>
              </a:solidFill>
              <a:ea typeface="Calibri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DAEE98-D162-9D42-89FA-E5D6B2921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458" y="1546395"/>
            <a:ext cx="10068932" cy="465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472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CCF8D-8C70-C009-63BE-3FD1E173C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F4DF79B-68BD-15E9-B125-8A6D65D02F2F}"/>
              </a:ext>
            </a:extLst>
          </p:cNvPr>
          <p:cNvSpPr/>
          <p:nvPr/>
        </p:nvSpPr>
        <p:spPr>
          <a:xfrm>
            <a:off x="0" y="0"/>
            <a:ext cx="12192000" cy="1210235"/>
          </a:xfrm>
          <a:prstGeom prst="rect">
            <a:avLst/>
          </a:prstGeom>
          <a:solidFill>
            <a:srgbClr val="D74120"/>
          </a:solidFill>
          <a:ln>
            <a:solidFill>
              <a:srgbClr val="EA5B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63220">
              <a:defRPr/>
            </a:pPr>
            <a:r>
              <a:rPr lang="en-GB" sz="3600" b="1" dirty="0">
                <a:solidFill>
                  <a:prstClr val="white"/>
                </a:solidFill>
                <a:latin typeface="Arial"/>
                <a:cs typeface="Arial"/>
              </a:rPr>
              <a:t>Impact on infrastructure</a:t>
            </a:r>
            <a:endParaRPr lang="en-US" sz="3600" dirty="0">
              <a:solidFill>
                <a:prstClr val="white"/>
              </a:solidFill>
              <a:ea typeface="Calibri"/>
              <a:cs typeface="Calibri"/>
            </a:endParaRPr>
          </a:p>
        </p:txBody>
      </p:sp>
      <p:pic>
        <p:nvPicPr>
          <p:cNvPr id="3" name="Picture 2" descr="A bridge that has been destroyed by water&#10;&#10;AI-generated content may be incorrect.">
            <a:extLst>
              <a:ext uri="{FF2B5EF4-FFF2-40B4-BE49-F238E27FC236}">
                <a16:creationId xmlns:a16="http://schemas.microsoft.com/office/drawing/2014/main" id="{08E3A0DB-0DBE-DC83-5F52-87CBCE276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674" y="1546395"/>
            <a:ext cx="9810550" cy="453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98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E344E-C0B8-F5D5-873C-5C69E9A8F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DFD0B4-E42B-89E8-EEBC-8269898D6703}"/>
              </a:ext>
            </a:extLst>
          </p:cNvPr>
          <p:cNvSpPr/>
          <p:nvPr/>
        </p:nvSpPr>
        <p:spPr>
          <a:xfrm>
            <a:off x="0" y="0"/>
            <a:ext cx="12192000" cy="1210235"/>
          </a:xfrm>
          <a:prstGeom prst="rect">
            <a:avLst/>
          </a:prstGeom>
          <a:solidFill>
            <a:srgbClr val="D74120"/>
          </a:solidFill>
          <a:ln>
            <a:solidFill>
              <a:srgbClr val="EA5B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63220">
              <a:defRPr/>
            </a:pPr>
            <a:r>
              <a:rPr lang="en-GB" sz="3600" b="1" dirty="0">
                <a:solidFill>
                  <a:prstClr val="white"/>
                </a:solidFill>
                <a:latin typeface="Arial"/>
                <a:cs typeface="Arial"/>
              </a:rPr>
              <a:t>Impact on industry </a:t>
            </a:r>
            <a:endParaRPr lang="en-US" sz="3600" dirty="0">
              <a:solidFill>
                <a:prstClr val="white"/>
              </a:solidFill>
              <a:ea typeface="Calibri"/>
              <a:cs typeface="Calibri"/>
            </a:endParaRPr>
          </a:p>
        </p:txBody>
      </p:sp>
      <p:pic>
        <p:nvPicPr>
          <p:cNvPr id="2" name="Picture 1" descr="A blue pipes on a building&#10;&#10;AI-generated content may be incorrect.">
            <a:extLst>
              <a:ext uri="{FF2B5EF4-FFF2-40B4-BE49-F238E27FC236}">
                <a16:creationId xmlns:a16="http://schemas.microsoft.com/office/drawing/2014/main" id="{E2AAEA34-B79A-94F4-C375-639D48431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432" y="3965863"/>
            <a:ext cx="3706091" cy="2580409"/>
          </a:xfrm>
          <a:prstGeom prst="rect">
            <a:avLst/>
          </a:prstGeom>
        </p:spPr>
      </p:pic>
      <p:pic>
        <p:nvPicPr>
          <p:cNvPr id="3" name="Picture 2" descr="A large industrial plant with many towers&#10;&#10;AI-generated content may be incorrect.">
            <a:extLst>
              <a:ext uri="{FF2B5EF4-FFF2-40B4-BE49-F238E27FC236}">
                <a16:creationId xmlns:a16="http://schemas.microsoft.com/office/drawing/2014/main" id="{2E100FE7-76F8-437C-9710-54AF2E034D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3886" y="2424545"/>
            <a:ext cx="5481205" cy="3082637"/>
          </a:xfrm>
          <a:prstGeom prst="rect">
            <a:avLst/>
          </a:prstGeom>
        </p:spPr>
      </p:pic>
      <p:pic>
        <p:nvPicPr>
          <p:cNvPr id="4" name="Picture 3" descr="A person standing in front of stacked shipping containers&#10;&#10;AI-generated content may be incorrect.">
            <a:extLst>
              <a:ext uri="{FF2B5EF4-FFF2-40B4-BE49-F238E27FC236}">
                <a16:creationId xmlns:a16="http://schemas.microsoft.com/office/drawing/2014/main" id="{8597A91C-304C-11C9-ED61-0D05193534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1431" y="1437409"/>
            <a:ext cx="3714750" cy="232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164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75F89-391F-A944-F323-ECE63A329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2A178AD-4488-0D06-E3D8-0DF05F488EB9}"/>
              </a:ext>
            </a:extLst>
          </p:cNvPr>
          <p:cNvSpPr/>
          <p:nvPr/>
        </p:nvSpPr>
        <p:spPr>
          <a:xfrm>
            <a:off x="0" y="0"/>
            <a:ext cx="12192000" cy="1210235"/>
          </a:xfrm>
          <a:prstGeom prst="rect">
            <a:avLst/>
          </a:prstGeom>
          <a:solidFill>
            <a:srgbClr val="D74120"/>
          </a:solidFill>
          <a:ln>
            <a:solidFill>
              <a:srgbClr val="EA5B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632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Reflection and e</a:t>
            </a:r>
            <a:r>
              <a:rPr lang="en-GB" sz="3600" b="1" dirty="0">
                <a:solidFill>
                  <a:prstClr val="white"/>
                </a:solidFill>
                <a:latin typeface="Arial"/>
                <a:cs typeface="Arial"/>
              </a:rPr>
              <a:t>valuation</a:t>
            </a:r>
            <a:endParaRPr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11D76F-2162-FE2F-61BA-931A87F9B59E}"/>
              </a:ext>
            </a:extLst>
          </p:cNvPr>
          <p:cNvSpPr txBox="1"/>
          <p:nvPr/>
        </p:nvSpPr>
        <p:spPr>
          <a:xfrm>
            <a:off x="578069" y="1712310"/>
            <a:ext cx="10632964" cy="221599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/>
            <a:r>
              <a:rPr lang="en-GB" sz="2400" baseline="0">
                <a:latin typeface="Arial"/>
                <a:ea typeface="Segoe UI"/>
                <a:cs typeface="Segoe UI"/>
              </a:rPr>
              <a:t>Revisit the list that you made at the beginning of the lesson. </a:t>
            </a:r>
            <a:r>
              <a:rPr lang="en-GB" sz="2400">
                <a:latin typeface="Arial"/>
                <a:ea typeface="Segoe UI"/>
                <a:cs typeface="Segoe UI"/>
              </a:rPr>
              <a:t>​</a:t>
            </a:r>
          </a:p>
          <a:p>
            <a:pPr rtl="0"/>
            <a:r>
              <a:rPr lang="en-GB" sz="2400">
                <a:latin typeface="Arial"/>
                <a:ea typeface="Segoe UI"/>
                <a:cs typeface="Segoe UI"/>
              </a:rPr>
              <a:t>​</a:t>
            </a:r>
          </a:p>
          <a:p>
            <a:pPr rtl="0"/>
            <a:r>
              <a:rPr lang="en-GB" sz="2400" baseline="0">
                <a:latin typeface="Arial"/>
                <a:ea typeface="Segoe UI"/>
                <a:cs typeface="Segoe UI"/>
              </a:rPr>
              <a:t>How much about the impacts of climate change did you know?</a:t>
            </a:r>
            <a:r>
              <a:rPr lang="en-GB" sz="2400">
                <a:latin typeface="Arial"/>
                <a:ea typeface="Segoe UI"/>
                <a:cs typeface="Segoe UI"/>
              </a:rPr>
              <a:t>​</a:t>
            </a:r>
          </a:p>
          <a:p>
            <a:pPr rtl="0"/>
            <a:r>
              <a:rPr lang="en-GB" sz="2400">
                <a:latin typeface="Arial"/>
                <a:ea typeface="Segoe UI"/>
                <a:cs typeface="Segoe UI"/>
              </a:rPr>
              <a:t>​</a:t>
            </a:r>
          </a:p>
          <a:p>
            <a:pPr rtl="0"/>
            <a:r>
              <a:rPr lang="en-GB" sz="2400" baseline="0">
                <a:latin typeface="Arial"/>
                <a:ea typeface="Segoe UI"/>
                <a:cs typeface="Segoe UI"/>
              </a:rPr>
              <a:t>How has this lesson improved your understanding?</a:t>
            </a: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6145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ad1216b-cdc1-40e2-a0c2-94597fd44697">7VPTP7ZE6X33-2020743336-666</_dlc_DocId>
    <_dlc_DocIdUrl xmlns="9ad1216b-cdc1-40e2-a0c2-94597fd44697">
      <Url>https://cambridgeorg.sharepoint.com/sites/cie/education/pd/Curriculum_Support/_layouts/15/DocIdRedir.aspx?ID=7VPTP7ZE6X33-2020743336-666</Url>
      <Description>7VPTP7ZE6X33-2020743336-666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5BD9047056454F94B4694108F9A1FF" ma:contentTypeVersion="3" ma:contentTypeDescription="Create a new document." ma:contentTypeScope="" ma:versionID="5c0011047895b59a897429f5e4ec5dcc">
  <xsd:schema xmlns:xsd="http://www.w3.org/2001/XMLSchema" xmlns:xs="http://www.w3.org/2001/XMLSchema" xmlns:p="http://schemas.microsoft.com/office/2006/metadata/properties" xmlns:ns2="9ad1216b-cdc1-40e2-a0c2-94597fd44697" xmlns:ns3="f1f25e64-7226-490b-ade3-8cf84afff5d2" targetNamespace="http://schemas.microsoft.com/office/2006/metadata/properties" ma:root="true" ma:fieldsID="5b649ae69bc45de80afe7d6c0f200904" ns2:_="" ns3:_="">
    <xsd:import namespace="9ad1216b-cdc1-40e2-a0c2-94597fd44697"/>
    <xsd:import namespace="f1f25e64-7226-490b-ade3-8cf84afff5d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f25e64-7226-490b-ade3-8cf84afff5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2838129-9ABB-4BBD-9E1C-62E38680A99E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D4BA4019-738D-496C-A1C7-79FF74967822}">
  <ds:schemaRefs>
    <ds:schemaRef ds:uri="9ad1216b-cdc1-40e2-a0c2-94597fd44697"/>
    <ds:schemaRef ds:uri="http://www.w3.org/XML/1998/namespace"/>
    <ds:schemaRef ds:uri="http://schemas.microsoft.com/office/2006/metadata/properties"/>
    <ds:schemaRef ds:uri="http://purl.org/dc/dcmitype/"/>
    <ds:schemaRef ds:uri="http://purl.org/dc/elements/1.1/"/>
    <ds:schemaRef ds:uri="http://schemas.microsoft.com/office/2006/documentManagement/types"/>
    <ds:schemaRef ds:uri="f1f25e64-7226-490b-ade3-8cf84afff5d2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5ADE808B-ED46-4FF2-A537-F069B556BE98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72CD06A0-5A9D-477D-8F40-6820F27E31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f1f25e64-7226-490b-ade3-8cf84afff5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10876</TotalTime>
  <Words>148</Words>
  <Application>Microsoft Office PowerPoint</Application>
  <PresentationFormat>Widescreen</PresentationFormat>
  <Paragraphs>32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went wrong?</dc:title>
  <dc:creator>Lois Lindemann</dc:creator>
  <cp:lastModifiedBy>Sepideh Modgham</cp:lastModifiedBy>
  <cp:revision>366</cp:revision>
  <cp:lastPrinted>2018-01-14T21:28:16Z</cp:lastPrinted>
  <dcterms:created xsi:type="dcterms:W3CDTF">2018-01-14T21:11:47Z</dcterms:created>
  <dcterms:modified xsi:type="dcterms:W3CDTF">2026-04-13T12:33:32Z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0x010100E45BD9047056454F94B4694108F9A1FF</vt:lpwstr>
  </property>
  <property fmtid="{D5CDD505-2E9C-101B-9397-08002B2CF9AE}" pid="3" name="_dlc_DocIdItemGuid">
    <vt:lpwstr>d8b13556-5a79-4626-8ec3-ac6993b9ed95</vt:lpwstr>
  </property>
  <property fmtid="{D5CDD505-2E9C-101B-9397-08002B2CF9AE}" pid="4" name="MediaServiceImageTags">
    <vt:lpwstr/>
  </property>
</Properties>
</file>