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02" r:id="rId11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6" autoAdjust="0"/>
    <p:restoredTop sz="84538" autoAdjust="0"/>
  </p:normalViewPr>
  <p:slideViewPr>
    <p:cSldViewPr snapToGrid="0">
      <p:cViewPr varScale="1">
        <p:scale>
          <a:sx n="98" d="100"/>
          <a:sy n="98" d="100"/>
        </p:scale>
        <p:origin x="52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video from Resource Plus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7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Lesson slides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600" dirty="0"/>
              <a:t>Topic: </a:t>
            </a:r>
            <a:r>
              <a:rPr lang="en-GB" sz="2600" dirty="0" smtClean="0"/>
              <a:t>1.1 Quadratics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/>
              <a:t>Lesson </a:t>
            </a:r>
            <a:r>
              <a:rPr lang="en-GB" sz="2600" dirty="0" smtClean="0"/>
              <a:t>4: </a:t>
            </a:r>
            <a:r>
              <a:rPr lang="en-GB" sz="2600" dirty="0"/>
              <a:t>Quadratic Inequalities 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/>
              <a:t>Version </a:t>
            </a:r>
            <a:r>
              <a:rPr lang="en-GB" sz="1400" b="1" dirty="0" smtClean="0"/>
              <a:t>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process for solving a quadratic inequality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316" y="1198781"/>
            <a:ext cx="7231875" cy="54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linear inequalities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0246" b="53640"/>
          <a:stretch/>
        </p:blipFill>
        <p:spPr>
          <a:xfrm>
            <a:off x="2412492" y="925552"/>
            <a:ext cx="7363523" cy="56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linear inequalities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754" b="53448"/>
          <a:stretch/>
        </p:blipFill>
        <p:spPr>
          <a:xfrm>
            <a:off x="2330605" y="925552"/>
            <a:ext cx="7545658" cy="58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8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linear inequalities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4406" r="50541"/>
          <a:stretch/>
        </p:blipFill>
        <p:spPr>
          <a:xfrm>
            <a:off x="2384615" y="992460"/>
            <a:ext cx="7419278" cy="57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linear inequalities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607" t="54406"/>
          <a:stretch/>
        </p:blipFill>
        <p:spPr>
          <a:xfrm>
            <a:off x="1787912" y="970156"/>
            <a:ext cx="8616175" cy="5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 graphs</a:t>
            </a:r>
            <a:endParaRPr lang="en-GB" u="sng" dirty="0"/>
          </a:p>
        </p:txBody>
      </p:sp>
      <p:pic>
        <p:nvPicPr>
          <p:cNvPr id="4" name="Picture 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09248" y="1044256"/>
            <a:ext cx="9970012" cy="5639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08" y="87376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1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Quadratic graphs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61" y="1128960"/>
            <a:ext cx="8385678" cy="563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08" y="87376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08" y="87376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12" y="1034661"/>
            <a:ext cx="10603775" cy="57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6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08" y="87376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80" y="994026"/>
            <a:ext cx="8430439" cy="56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0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46</Words>
  <Application>Microsoft Office PowerPoint</Application>
  <PresentationFormat>Widescreen</PresentationFormat>
  <Paragraphs>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Lesson slides Topic: 1.1 Quadratics Lesson 4: Quadratic Inequalities </vt:lpstr>
      <vt:lpstr>Review of linear inequalities</vt:lpstr>
      <vt:lpstr>Review of linear inequalities</vt:lpstr>
      <vt:lpstr>Review of linear inequalities</vt:lpstr>
      <vt:lpstr>Review of linear inequalities</vt:lpstr>
      <vt:lpstr>Quadratic graphs</vt:lpstr>
      <vt:lpstr>Quadratic graphs</vt:lpstr>
      <vt:lpstr>Quadratic graphs</vt:lpstr>
      <vt:lpstr>Quadratic graphs</vt:lpstr>
      <vt:lpstr>Modelling process for solving a quadratic inequality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119</cp:revision>
  <cp:lastPrinted>2018-01-14T21:28:16Z</cp:lastPrinted>
  <dcterms:created xsi:type="dcterms:W3CDTF">2018-01-14T21:11:47Z</dcterms:created>
  <dcterms:modified xsi:type="dcterms:W3CDTF">2019-02-15T11:02:09Z</dcterms:modified>
</cp:coreProperties>
</file>