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304" r:id="rId3"/>
    <p:sldId id="316" r:id="rId4"/>
    <p:sldId id="308" r:id="rId5"/>
    <p:sldId id="305" r:id="rId6"/>
    <p:sldId id="298" r:id="rId7"/>
    <p:sldId id="314" r:id="rId8"/>
    <p:sldId id="309" r:id="rId9"/>
    <p:sldId id="307" r:id="rId10"/>
    <p:sldId id="310" r:id="rId11"/>
    <p:sldId id="315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80534" autoAdjust="0"/>
  </p:normalViewPr>
  <p:slideViewPr>
    <p:cSldViewPr snapToGrid="0">
      <p:cViewPr varScale="1">
        <p:scale>
          <a:sx n="93" d="100"/>
          <a:sy n="93" d="100"/>
        </p:scale>
        <p:origin x="72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4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6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3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6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0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4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you generalise for any two points with coordinates 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𝑥_1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𝑦_1) 𝑎𝑛𝑑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Ask learners</a:t>
                </a: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hold up their answer on their board so you can be sure they </a:t>
                </a: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understand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anyone write -3 (possibly calculating 0-3 in the denominator)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anyone write </a:t>
                </a:r>
                <a:r>
                  <a:rPr lang="en-GB" b="0" i="0" baseline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1/3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(possibly inverting the formula)</a:t>
                </a:r>
                <a:endParaRPr lang="en-GB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4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4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1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10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0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br>
              <a:rPr lang="en-GB" sz="2800" b="1" dirty="0" smtClean="0"/>
            </a:br>
            <a:r>
              <a:rPr lang="en-GB" sz="2600" dirty="0" smtClean="0"/>
              <a:t>Topic: 1.3 Coordinate Geometry</a:t>
            </a:r>
            <a:br>
              <a:rPr lang="en-GB" sz="2600" dirty="0" smtClean="0"/>
            </a:br>
            <a:r>
              <a:rPr lang="en-GB" sz="2600" dirty="0" smtClean="0"/>
              <a:t>Lesson 1: Equations of a straight line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equation of a straight 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357" y="1058984"/>
            <a:ext cx="11525250" cy="53244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66031" y="2127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89116" y="3758111"/>
                <a:ext cx="1723292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−3 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16" y="3758111"/>
                <a:ext cx="1723292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002734" y="5548245"/>
                <a:ext cx="2011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734" y="5548245"/>
                <a:ext cx="20110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20968" y="1617784"/>
            <a:ext cx="2082801" cy="668216"/>
            <a:chOff x="720968" y="1617784"/>
            <a:chExt cx="2082801" cy="6682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74016" y="1740742"/>
                  <a:ext cx="17767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16" y="1740742"/>
                  <a:ext cx="1776704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>
            <a:xfrm>
              <a:off x="720968" y="1617784"/>
              <a:ext cx="2082801" cy="6682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86799" y="1591434"/>
            <a:ext cx="1954037" cy="987348"/>
            <a:chOff x="8686799" y="1591434"/>
            <a:chExt cx="1954037" cy="9873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817452" y="1692532"/>
                  <a:ext cx="1823384" cy="785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452" y="1692532"/>
                  <a:ext cx="1823384" cy="78515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8686799" y="1591434"/>
              <a:ext cx="1954037" cy="9873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98032" y="2814154"/>
            <a:ext cx="3319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Substitute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m=2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nd 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(2,3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or (5,9)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29" y="1245195"/>
            <a:ext cx="5219876" cy="52379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73843" y="3838163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x</a:t>
            </a:r>
            <a:endParaRPr lang="en-GB" sz="3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0141" y="9491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y</a:t>
            </a:r>
            <a:endParaRPr lang="en-GB" sz="32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708" y="2618124"/>
            <a:ext cx="2555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Substitute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m=2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and  (2,3) or (5,9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15708" y="4700652"/>
                <a:ext cx="2011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8" y="4700652"/>
                <a:ext cx="2011000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0814" y="3721221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GB" sz="24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2(2)+c</a:t>
            </a:r>
          </a:p>
          <a:p>
            <a:r>
              <a:rPr lang="en-GB" sz="24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GB" sz="2400" b="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c=-</a:t>
            </a:r>
            <a:r>
              <a:rPr lang="en-GB" sz="24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GB" sz="2400" b="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002734" y="4853052"/>
                <a:ext cx="24990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−3=2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734" y="4853052"/>
                <a:ext cx="2499081" cy="461665"/>
              </a:xfrm>
              <a:prstGeom prst="rect">
                <a:avLst/>
              </a:prstGeom>
              <a:blipFill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3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Practising finding the equation between two points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69" y="21613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find m: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23853"/>
              </p:ext>
            </p:extLst>
          </p:nvPr>
        </p:nvGraphicFramePr>
        <p:xfrm>
          <a:off x="655369" y="2871778"/>
          <a:ext cx="2993880" cy="98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4" imgW="1269720" imgH="419040" progId="Equation.3">
                  <p:embed/>
                </p:oleObj>
              </mc:Choice>
              <mc:Fallback>
                <p:oleObj name="Equation" r:id="rId4" imgW="1269720" imgH="4190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69" y="2871778"/>
                        <a:ext cx="2993880" cy="989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69" y="1094964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line segment from C(-3, 2) to D (0, 11)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9613" y="2937554"/>
            <a:ext cx="570710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Substitute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=0,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=11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11=3(0) + c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 c = 11 </a:t>
            </a:r>
            <a:r>
              <a:rPr lang="en-GB" sz="2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(which we knew from (0,11) anyway!)</a:t>
            </a:r>
          </a:p>
          <a:p>
            <a:r>
              <a:rPr lang="en-GB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295" y="216132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find c: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1020" y="4531240"/>
                <a:ext cx="378841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𝑈𝑠𝑖𝑛𝑔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		</a:t>
                </a:r>
                <a:endParaRPr lang="en-GB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=3</a:t>
                </a:r>
                <a:r>
                  <a:rPr lang="en-GB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+c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20" y="4531240"/>
                <a:ext cx="3788411" cy="1815882"/>
              </a:xfrm>
              <a:prstGeom prst="rect">
                <a:avLst/>
              </a:prstGeom>
              <a:blipFill rotWithShape="1">
                <a:blip r:embed="rId6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09214" y="5328581"/>
            <a:ext cx="18427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∴ </a:t>
            </a:r>
            <a:r>
              <a:rPr lang="en-GB" sz="2800" i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en-GB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=3</a:t>
            </a:r>
            <a:r>
              <a:rPr lang="en-GB" sz="2800" i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+11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3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</a:t>
            </a:r>
            <a:r>
              <a:rPr lang="en-GB" dirty="0"/>
              <a:t>c</a:t>
            </a:r>
            <a:r>
              <a:rPr lang="en-GB" dirty="0" smtClean="0"/>
              <a:t>oordinate </a:t>
            </a:r>
            <a:r>
              <a:rPr lang="en-GB" dirty="0"/>
              <a:t>g</a:t>
            </a:r>
            <a:r>
              <a:rPr lang="en-GB" dirty="0" smtClean="0"/>
              <a:t>eometry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396762" y="770749"/>
            <a:ext cx="5715000" cy="5797837"/>
            <a:chOff x="3396762" y="770749"/>
            <a:chExt cx="5715000" cy="5797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762" y="1063137"/>
              <a:ext cx="5715000" cy="550544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564136" y="3659744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i="1" dirty="0" smtClean="0"/>
                <a:t>x</a:t>
              </a:r>
              <a:endParaRPr lang="en-GB" sz="32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20434" y="770749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i="1" dirty="0" smtClean="0"/>
                <a:t>y</a:t>
              </a:r>
              <a:endParaRPr lang="en-GB" sz="32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1687" y="2697022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x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0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Arithmagon</a:t>
            </a:r>
            <a:r>
              <a:rPr lang="en-GB" dirty="0" smtClean="0"/>
              <a:t> – Finding coordinates where two lines meet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1" y="1482045"/>
            <a:ext cx="4343884" cy="4814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485" y="1264386"/>
            <a:ext cx="3356658" cy="51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</a:t>
            </a:r>
            <a:r>
              <a:rPr lang="en-GB" dirty="0"/>
              <a:t>c</a:t>
            </a:r>
            <a:r>
              <a:rPr lang="en-GB" dirty="0" smtClean="0"/>
              <a:t>oordinate </a:t>
            </a:r>
            <a:r>
              <a:rPr lang="en-GB" dirty="0"/>
              <a:t>g</a:t>
            </a:r>
            <a:r>
              <a:rPr lang="en-GB" dirty="0" smtClean="0"/>
              <a:t>eometry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17" y="1279530"/>
            <a:ext cx="5354429" cy="5272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3843" y="3838163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x</a:t>
            </a:r>
            <a:endParaRPr lang="en-GB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0141" y="9491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y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4595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c</a:t>
            </a:r>
            <a:r>
              <a:rPr lang="en-GB" dirty="0" smtClean="0"/>
              <a:t>oordinate geometry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29" y="1245195"/>
            <a:ext cx="5219876" cy="5237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3843" y="3838163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x</a:t>
            </a:r>
            <a:endParaRPr lang="en-GB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0141" y="9491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y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33187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the gradient between two points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95" y="1270000"/>
            <a:ext cx="5076825" cy="5095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17" y="4183062"/>
            <a:ext cx="344805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04" y="1539752"/>
            <a:ext cx="55530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Practising finding the gradient between two points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31198" y="26116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45708"/>
              </p:ext>
            </p:extLst>
          </p:nvPr>
        </p:nvGraphicFramePr>
        <p:xfrm>
          <a:off x="4039655" y="3311524"/>
          <a:ext cx="375761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4" imgW="1269720" imgH="419040" progId="Equation.3">
                  <p:embed/>
                </p:oleObj>
              </mc:Choice>
              <mc:Fallback>
                <p:oleObj name="Equation" r:id="rId4" imgW="1269720" imgH="4190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655" y="3311524"/>
                        <a:ext cx="375761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69" y="1329279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gradient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line segment from C(-3, 2) to D (0, 11)  </a:t>
            </a:r>
          </a:p>
        </p:txBody>
      </p:sp>
    </p:spTree>
    <p:extLst>
      <p:ext uri="{BB962C8B-B14F-4D97-AF65-F5344CB8AC3E}">
        <p14:creationId xmlns:p14="http://schemas.microsoft.com/office/powerpoint/2010/main" val="33486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equation of a straight 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357" y="1058984"/>
            <a:ext cx="11525250" cy="5324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find an equation we can use two points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Find the equation of the straight line through these two points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37892" y="3198001"/>
            <a:ext cx="291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(2,3) and (5,9)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equation of a straight line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09688" y="1961822"/>
                <a:ext cx="4422069" cy="322364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09688" y="1961822"/>
                <a:ext cx="4422069" cy="322364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761577" y="3452607"/>
            <a:ext cx="316523" cy="66821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3119" y="399128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69484" y="3457325"/>
            <a:ext cx="392724" cy="6634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756" y="4036457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-intercept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44" y="1255469"/>
            <a:ext cx="5219876" cy="5237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37158" y="3848437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x</a:t>
            </a:r>
            <a:endParaRPr lang="en-GB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93456" y="95944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/>
              <a:t>y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33952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233</Words>
  <Application>Microsoft Office PowerPoint</Application>
  <PresentationFormat>Widescreen</PresentationFormat>
  <Paragraphs>84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Equation</vt:lpstr>
      <vt:lpstr>Lesson slides Topic: 1.3 Coordinate Geometry Lesson 1: Equations of a straight line</vt:lpstr>
      <vt:lpstr>Introduction to coordinate geometry</vt:lpstr>
      <vt:lpstr>Arithmagon – Finding coordinates where two lines meet</vt:lpstr>
      <vt:lpstr>Introduction to coordinate geometry</vt:lpstr>
      <vt:lpstr>Introduction to coordinate geometry</vt:lpstr>
      <vt:lpstr>Calculating the gradient between two points</vt:lpstr>
      <vt:lpstr>Practising finding the gradient between two points</vt:lpstr>
      <vt:lpstr>The equation of a straight line</vt:lpstr>
      <vt:lpstr>The equation of a straight line</vt:lpstr>
      <vt:lpstr>The equation of a straight line</vt:lpstr>
      <vt:lpstr>Practising finding the equation between two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120</cp:revision>
  <cp:lastPrinted>2018-01-14T21:28:16Z</cp:lastPrinted>
  <dcterms:created xsi:type="dcterms:W3CDTF">2018-01-14T21:11:47Z</dcterms:created>
  <dcterms:modified xsi:type="dcterms:W3CDTF">2019-01-21T16:59:07Z</dcterms:modified>
</cp:coreProperties>
</file>